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61" r:id="rId3"/>
    <p:sldId id="451" r:id="rId4"/>
    <p:sldId id="470" r:id="rId5"/>
    <p:sldId id="483" r:id="rId6"/>
    <p:sldId id="363" r:id="rId7"/>
    <p:sldId id="462" r:id="rId8"/>
    <p:sldId id="484" r:id="rId9"/>
    <p:sldId id="386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494" r:id="rId20"/>
    <p:sldId id="495" r:id="rId21"/>
    <p:sldId id="412" r:id="rId22"/>
    <p:sldId id="463" r:id="rId23"/>
    <p:sldId id="496" r:id="rId24"/>
    <p:sldId id="446" r:id="rId25"/>
    <p:sldId id="465" r:id="rId26"/>
    <p:sldId id="48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AD8"/>
    <a:srgbClr val="A9ECF1"/>
    <a:srgbClr val="FFFF00"/>
    <a:srgbClr val="F2BF89"/>
    <a:srgbClr val="FFFFFF"/>
    <a:srgbClr val="F6D4B0"/>
    <a:srgbClr val="F48CC3"/>
    <a:srgbClr val="A7C301"/>
    <a:srgbClr val="00B0F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58621" autoAdjust="0"/>
  </p:normalViewPr>
  <p:slideViewPr>
    <p:cSldViewPr snapToGrid="0">
      <p:cViewPr varScale="1">
        <p:scale>
          <a:sx n="51" d="100"/>
          <a:sy n="51" d="100"/>
        </p:scale>
        <p:origin x="1906" y="43"/>
      </p:cViewPr>
      <p:guideLst/>
    </p:cSldViewPr>
  </p:slideViewPr>
  <p:outlineViewPr>
    <p:cViewPr>
      <p:scale>
        <a:sx n="33" d="100"/>
        <a:sy n="33" d="100"/>
      </p:scale>
      <p:origin x="0" y="-605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貫宇 盛" userId="7f0509586905b771" providerId="LiveId" clId="{FE1DA7D5-88D4-4B67-A0FC-A77A7A4C2982}"/>
    <pc:docChg chg="undo custSel addSld delSld modSld">
      <pc:chgData name="貫宇 盛" userId="7f0509586905b771" providerId="LiveId" clId="{FE1DA7D5-88D4-4B67-A0FC-A77A7A4C2982}" dt="2021-01-24T14:08:04.404" v="2982" actId="1076"/>
      <pc:docMkLst>
        <pc:docMk/>
      </pc:docMkLst>
      <pc:sldChg chg="addSp delSp modSp">
        <pc:chgData name="貫宇 盛" userId="7f0509586905b771" providerId="LiveId" clId="{FE1DA7D5-88D4-4B67-A0FC-A77A7A4C2982}" dt="2021-01-18T09:26:29.362" v="25" actId="20577"/>
        <pc:sldMkLst>
          <pc:docMk/>
          <pc:sldMk cId="3164671205" sldId="256"/>
        </pc:sldMkLst>
        <pc:spChg chg="del mod">
          <ac:chgData name="貫宇 盛" userId="7f0509586905b771" providerId="LiveId" clId="{FE1DA7D5-88D4-4B67-A0FC-A77A7A4C2982}" dt="2021-01-18T09:25:53.587" v="4" actId="478"/>
          <ac:spMkLst>
            <pc:docMk/>
            <pc:sldMk cId="3164671205" sldId="256"/>
            <ac:spMk id="2" creationId="{DA527F48-0C28-408F-82CD-ED0ED8BC3C98}"/>
          </ac:spMkLst>
        </pc:spChg>
        <pc:spChg chg="mod">
          <ac:chgData name="貫宇 盛" userId="7f0509586905b771" providerId="LiveId" clId="{FE1DA7D5-88D4-4B67-A0FC-A77A7A4C2982}" dt="2021-01-18T09:26:29.362" v="25" actId="20577"/>
          <ac:spMkLst>
            <pc:docMk/>
            <pc:sldMk cId="3164671205" sldId="256"/>
            <ac:spMk id="3" creationId="{00000000-0000-0000-0000-000000000000}"/>
          </ac:spMkLst>
        </pc:spChg>
        <pc:spChg chg="add mod">
          <ac:chgData name="貫宇 盛" userId="7f0509586905b771" providerId="LiveId" clId="{FE1DA7D5-88D4-4B67-A0FC-A77A7A4C2982}" dt="2021-01-18T09:26:08.846" v="8" actId="1076"/>
          <ac:spMkLst>
            <pc:docMk/>
            <pc:sldMk cId="3164671205" sldId="256"/>
            <ac:spMk id="5" creationId="{DD76A20B-9640-4830-A9EA-941865B771FF}"/>
          </ac:spMkLst>
        </pc:spChg>
      </pc:sldChg>
      <pc:sldChg chg="del">
        <pc:chgData name="貫宇 盛" userId="7f0509586905b771" providerId="LiveId" clId="{FE1DA7D5-88D4-4B67-A0FC-A77A7A4C2982}" dt="2021-01-24T11:12:32.649" v="2165" actId="2696"/>
        <pc:sldMkLst>
          <pc:docMk/>
          <pc:sldMk cId="2147628232" sldId="364"/>
        </pc:sldMkLst>
      </pc:sldChg>
      <pc:sldChg chg="addSp delSp modSp">
        <pc:chgData name="貫宇 盛" userId="7f0509586905b771" providerId="LiveId" clId="{FE1DA7D5-88D4-4B67-A0FC-A77A7A4C2982}" dt="2021-01-23T17:17:20.494" v="1615" actId="1076"/>
        <pc:sldMkLst>
          <pc:docMk/>
          <pc:sldMk cId="711622835" sldId="386"/>
        </pc:sldMkLst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4" creationId="{FD16F7FB-C39C-4A9A-99BB-C40EC73C326C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6" creationId="{2E14BAC2-1993-486B-B587-85D0646E4249}"/>
          </ac:spMkLst>
        </pc:spChg>
        <pc:spChg chg="mod">
          <ac:chgData name="貫宇 盛" userId="7f0509586905b771" providerId="LiveId" clId="{FE1DA7D5-88D4-4B67-A0FC-A77A7A4C2982}" dt="2021-01-18T10:46:13.951" v="1028" actId="1076"/>
          <ac:spMkLst>
            <pc:docMk/>
            <pc:sldMk cId="711622835" sldId="386"/>
            <ac:spMk id="9" creationId="{55BD4D86-2897-4C04-BB16-1A9A39157B3A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10" creationId="{81E5D6C7-9E9F-40C5-A2A2-1CE1C13A30CF}"/>
          </ac:spMkLst>
        </pc:spChg>
        <pc:spChg chg="mod">
          <ac:chgData name="貫宇 盛" userId="7f0509586905b771" providerId="LiveId" clId="{FE1DA7D5-88D4-4B67-A0FC-A77A7A4C2982}" dt="2021-01-23T17:17:20.494" v="1615" actId="1076"/>
          <ac:spMkLst>
            <pc:docMk/>
            <pc:sldMk cId="711622835" sldId="386"/>
            <ac:spMk id="15" creationId="{77F75609-F4DE-40F6-8ED7-E3859613AE79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16" creationId="{DC93D300-E2B2-45CD-80DD-270EE5B01CB6}"/>
          </ac:spMkLst>
        </pc:spChg>
        <pc:spChg chg="add del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18" creationId="{7B0331F4-6DEA-453F-87A5-1750A5EEB9E3}"/>
          </ac:spMkLst>
        </pc:spChg>
        <pc:spChg chg="add del mod">
          <ac:chgData name="貫宇 盛" userId="7f0509586905b771" providerId="LiveId" clId="{FE1DA7D5-88D4-4B67-A0FC-A77A7A4C2982}" dt="2021-01-18T10:46:10.701" v="1026" actId="478"/>
          <ac:spMkLst>
            <pc:docMk/>
            <pc:sldMk cId="711622835" sldId="386"/>
            <ac:spMk id="19" creationId="{95973379-8E30-42B3-A366-F1C3676A730A}"/>
          </ac:spMkLst>
        </pc:spChg>
        <pc:spChg chg="add del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21" creationId="{1B8F10D6-E056-462E-8992-7BDEC05674CE}"/>
          </ac:spMkLst>
        </pc:spChg>
        <pc:spChg chg="add del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23" creationId="{B909A774-E9A0-4952-AE14-B724433EEF60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25" creationId="{CF6B1906-2354-4312-AABA-07840570DB62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27" creationId="{43A749EE-963D-483B-86AD-F26045E659BC}"/>
          </ac:spMkLst>
        </pc:spChg>
        <pc:spChg chg="add mod">
          <ac:chgData name="貫宇 盛" userId="7f0509586905b771" providerId="LiveId" clId="{FE1DA7D5-88D4-4B67-A0FC-A77A7A4C2982}" dt="2021-01-23T17:17:04.661" v="1613" actId="164"/>
          <ac:spMkLst>
            <pc:docMk/>
            <pc:sldMk cId="711622835" sldId="386"/>
            <ac:spMk id="29" creationId="{4AF69503-9C8D-4808-92C4-C11DE08C8A13}"/>
          </ac:spMkLst>
        </pc:spChg>
        <pc:grpChg chg="add mod">
          <ac:chgData name="貫宇 盛" userId="7f0509586905b771" providerId="LiveId" clId="{FE1DA7D5-88D4-4B67-A0FC-A77A7A4C2982}" dt="2021-01-23T17:17:08.443" v="1614" actId="1076"/>
          <ac:grpSpMkLst>
            <pc:docMk/>
            <pc:sldMk cId="711622835" sldId="386"/>
            <ac:grpSpMk id="7" creationId="{5CBCD014-E4B5-4BD0-BF71-F9F30B521B6C}"/>
          </ac:grpSpMkLst>
        </pc:grpChg>
        <pc:picChg chg="add mod">
          <ac:chgData name="貫宇 盛" userId="7f0509586905b771" providerId="LiveId" clId="{FE1DA7D5-88D4-4B67-A0FC-A77A7A4C2982}" dt="2021-01-23T17:16:54.635" v="1611" actId="1076"/>
          <ac:picMkLst>
            <pc:docMk/>
            <pc:sldMk cId="711622835" sldId="386"/>
            <ac:picMk id="2" creationId="{B4921172-2F45-4D4E-9466-65FDE21E0C14}"/>
          </ac:picMkLst>
        </pc:picChg>
        <pc:picChg chg="add mod">
          <ac:chgData name="貫宇 盛" userId="7f0509586905b771" providerId="LiveId" clId="{FE1DA7D5-88D4-4B67-A0FC-A77A7A4C2982}" dt="2021-01-23T17:16:57.508" v="1612" actId="1076"/>
          <ac:picMkLst>
            <pc:docMk/>
            <pc:sldMk cId="711622835" sldId="386"/>
            <ac:picMk id="3" creationId="{DF31F192-98AD-464A-A47D-04455D2D13AE}"/>
          </ac:picMkLst>
        </pc:pic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8" creationId="{B3B138D3-D982-4C2D-A480-6372B6792DDC}"/>
          </ac:cxnSpMkLst>
        </pc:cxn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13" creationId="{74026FC9-B5D6-4569-90B5-A99C18D0CC67}"/>
          </ac:cxnSpMkLst>
        </pc:cxn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17" creationId="{704EA398-8F8F-494A-99BE-D6C2F8874115}"/>
          </ac:cxnSpMkLst>
        </pc:cxnChg>
        <pc:cxnChg chg="add del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20" creationId="{3A542F71-DC6D-4D5E-B0F6-B99BE7F78AA6}"/>
          </ac:cxnSpMkLst>
        </pc:cxnChg>
        <pc:cxnChg chg="add del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22" creationId="{816A0ADB-87F7-4E0E-BF65-10F91A0CBCE0}"/>
          </ac:cxnSpMkLst>
        </pc:cxnChg>
        <pc:cxnChg chg="add del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24" creationId="{C0DEE2D2-D292-4283-8C0B-F2C7857DD4C6}"/>
          </ac:cxnSpMkLst>
        </pc:cxn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26" creationId="{73D82267-AFCF-4E85-848E-5A16E8F89C07}"/>
          </ac:cxnSpMkLst>
        </pc:cxn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28" creationId="{BFA691B7-DFF4-4BAE-8479-E26808AF316D}"/>
          </ac:cxnSpMkLst>
        </pc:cxnChg>
        <pc:cxnChg chg="add mod">
          <ac:chgData name="貫宇 盛" userId="7f0509586905b771" providerId="LiveId" clId="{FE1DA7D5-88D4-4B67-A0FC-A77A7A4C2982}" dt="2021-01-23T17:17:04.661" v="1613" actId="164"/>
          <ac:cxnSpMkLst>
            <pc:docMk/>
            <pc:sldMk cId="711622835" sldId="386"/>
            <ac:cxnSpMk id="30" creationId="{13999308-D5CF-40B7-9B13-DE2864D94451}"/>
          </ac:cxnSpMkLst>
        </pc:cxnChg>
        <pc:cxnChg chg="add del mod">
          <ac:chgData name="貫宇 盛" userId="7f0509586905b771" providerId="LiveId" clId="{FE1DA7D5-88D4-4B67-A0FC-A77A7A4C2982}" dt="2021-01-18T10:46:57.163" v="1045" actId="478"/>
          <ac:cxnSpMkLst>
            <pc:docMk/>
            <pc:sldMk cId="711622835" sldId="386"/>
            <ac:cxnSpMk id="34" creationId="{A8E50694-3850-43FD-8517-CA1C104FEECC}"/>
          </ac:cxnSpMkLst>
        </pc:cxnChg>
      </pc:sldChg>
      <pc:sldChg chg="addSp delSp modSp">
        <pc:chgData name="貫宇 盛" userId="7f0509586905b771" providerId="LiveId" clId="{FE1DA7D5-88D4-4B67-A0FC-A77A7A4C2982}" dt="2021-01-18T10:04:15.198" v="420" actId="732"/>
        <pc:sldMkLst>
          <pc:docMk/>
          <pc:sldMk cId="789223108" sldId="451"/>
        </pc:sldMkLst>
        <pc:spChg chg="mod">
          <ac:chgData name="貫宇 盛" userId="7f0509586905b771" providerId="LiveId" clId="{FE1DA7D5-88D4-4B67-A0FC-A77A7A4C2982}" dt="2021-01-18T09:38:27.219" v="62" actId="14100"/>
          <ac:spMkLst>
            <pc:docMk/>
            <pc:sldMk cId="789223108" sldId="451"/>
            <ac:spMk id="6" creationId="{F72EBEFD-5EBF-44E0-9AD6-9B49A6B84735}"/>
          </ac:spMkLst>
        </pc:spChg>
        <pc:spChg chg="add mod">
          <ac:chgData name="貫宇 盛" userId="7f0509586905b771" providerId="LiveId" clId="{FE1DA7D5-88D4-4B67-A0FC-A77A7A4C2982}" dt="2021-01-18T09:38:20.517" v="59" actId="403"/>
          <ac:spMkLst>
            <pc:docMk/>
            <pc:sldMk cId="789223108" sldId="451"/>
            <ac:spMk id="9" creationId="{802E16EA-6505-4B2F-A464-4E90A46DC42B}"/>
          </ac:spMkLst>
        </pc:spChg>
        <pc:spChg chg="add del mod">
          <ac:chgData name="貫宇 盛" userId="7f0509586905b771" providerId="LiveId" clId="{FE1DA7D5-88D4-4B67-A0FC-A77A7A4C2982}" dt="2021-01-18T09:42:53.712" v="135" actId="478"/>
          <ac:spMkLst>
            <pc:docMk/>
            <pc:sldMk cId="789223108" sldId="451"/>
            <ac:spMk id="12" creationId="{FB714014-9019-401B-B3E7-917F7316F4D9}"/>
          </ac:spMkLst>
        </pc:spChg>
        <pc:spChg chg="add mod">
          <ac:chgData name="貫宇 盛" userId="7f0509586905b771" providerId="LiveId" clId="{FE1DA7D5-88D4-4B67-A0FC-A77A7A4C2982}" dt="2021-01-18T09:40:50.008" v="104" actId="1076"/>
          <ac:spMkLst>
            <pc:docMk/>
            <pc:sldMk cId="789223108" sldId="451"/>
            <ac:spMk id="14" creationId="{0AA877AE-A569-4B20-88AE-BD416FC4E593}"/>
          </ac:spMkLst>
        </pc:spChg>
        <pc:spChg chg="add mod">
          <ac:chgData name="貫宇 盛" userId="7f0509586905b771" providerId="LiveId" clId="{FE1DA7D5-88D4-4B67-A0FC-A77A7A4C2982}" dt="2021-01-18T09:42:34.628" v="123" actId="164"/>
          <ac:spMkLst>
            <pc:docMk/>
            <pc:sldMk cId="789223108" sldId="451"/>
            <ac:spMk id="15" creationId="{381DC865-FD65-4708-9D4F-6D4B7B78E04A}"/>
          </ac:spMkLst>
        </pc:spChg>
        <pc:spChg chg="add mod">
          <ac:chgData name="貫宇 盛" userId="7f0509586905b771" providerId="LiveId" clId="{FE1DA7D5-88D4-4B67-A0FC-A77A7A4C2982}" dt="2021-01-18T09:43:29.240" v="143" actId="1076"/>
          <ac:spMkLst>
            <pc:docMk/>
            <pc:sldMk cId="789223108" sldId="451"/>
            <ac:spMk id="23" creationId="{EED31DF0-A411-4412-903D-68D8A922CDCB}"/>
          </ac:spMkLst>
        </pc:spChg>
        <pc:spChg chg="add mod">
          <ac:chgData name="貫宇 盛" userId="7f0509586905b771" providerId="LiveId" clId="{FE1DA7D5-88D4-4B67-A0FC-A77A7A4C2982}" dt="2021-01-18T09:43:21.660" v="141" actId="1076"/>
          <ac:spMkLst>
            <pc:docMk/>
            <pc:sldMk cId="789223108" sldId="451"/>
            <ac:spMk id="24" creationId="{0D3E6AF6-4411-4321-B01F-36E1607DBFA0}"/>
          </ac:spMkLst>
        </pc:spChg>
        <pc:grpChg chg="add mod">
          <ac:chgData name="貫宇 盛" userId="7f0509586905b771" providerId="LiveId" clId="{FE1DA7D5-88D4-4B67-A0FC-A77A7A4C2982}" dt="2021-01-18T09:43:29.240" v="143" actId="1076"/>
          <ac:grpSpMkLst>
            <pc:docMk/>
            <pc:sldMk cId="789223108" sldId="451"/>
            <ac:grpSpMk id="22" creationId="{AF32E394-55A3-4F8C-A3B3-1765C4E0FB72}"/>
          </ac:grpSpMkLst>
        </pc:grpChg>
        <pc:picChg chg="del">
          <ac:chgData name="貫宇 盛" userId="7f0509586905b771" providerId="LiveId" clId="{FE1DA7D5-88D4-4B67-A0FC-A77A7A4C2982}" dt="2021-01-18T09:36:15.943" v="26" actId="478"/>
          <ac:picMkLst>
            <pc:docMk/>
            <pc:sldMk cId="789223108" sldId="451"/>
            <ac:picMk id="2" creationId="{F87DB993-3F81-44EF-AC90-EA73E7DAE98A}"/>
          </ac:picMkLst>
        </pc:picChg>
        <pc:picChg chg="del">
          <ac:chgData name="貫宇 盛" userId="7f0509586905b771" providerId="LiveId" clId="{FE1DA7D5-88D4-4B67-A0FC-A77A7A4C2982}" dt="2021-01-18T09:36:17.318" v="27" actId="478"/>
          <ac:picMkLst>
            <pc:docMk/>
            <pc:sldMk cId="789223108" sldId="451"/>
            <ac:picMk id="3" creationId="{8CF5F5C6-5EF2-4BE1-B898-FB768C8F8EA3}"/>
          </ac:picMkLst>
        </pc:picChg>
        <pc:picChg chg="add mod">
          <ac:chgData name="貫宇 盛" userId="7f0509586905b771" providerId="LiveId" clId="{FE1DA7D5-88D4-4B67-A0FC-A77A7A4C2982}" dt="2021-01-18T09:38:22.546" v="60" actId="1076"/>
          <ac:picMkLst>
            <pc:docMk/>
            <pc:sldMk cId="789223108" sldId="451"/>
            <ac:picMk id="8" creationId="{40D4BCFB-90C3-43A3-AF3F-9F43282A54B1}"/>
          </ac:picMkLst>
        </pc:picChg>
        <pc:picChg chg="add mod modCrop">
          <ac:chgData name="貫宇 盛" userId="7f0509586905b771" providerId="LiveId" clId="{FE1DA7D5-88D4-4B67-A0FC-A77A7A4C2982}" dt="2021-01-18T10:04:15.198" v="420" actId="732"/>
          <ac:picMkLst>
            <pc:docMk/>
            <pc:sldMk cId="789223108" sldId="451"/>
            <ac:picMk id="11" creationId="{430A7F07-23F0-4364-8406-582A5282404D}"/>
          </ac:picMkLst>
        </pc:picChg>
        <pc:picChg chg="add mod">
          <ac:chgData name="貫宇 盛" userId="7f0509586905b771" providerId="LiveId" clId="{FE1DA7D5-88D4-4B67-A0FC-A77A7A4C2982}" dt="2021-01-18T09:42:34.628" v="123" actId="164"/>
          <ac:picMkLst>
            <pc:docMk/>
            <pc:sldMk cId="789223108" sldId="451"/>
            <ac:picMk id="16" creationId="{A1C10286-794F-4204-A03A-4F0191EDA757}"/>
          </ac:picMkLst>
        </pc:picChg>
        <pc:cxnChg chg="add mod">
          <ac:chgData name="貫宇 盛" userId="7f0509586905b771" providerId="LiveId" clId="{FE1DA7D5-88D4-4B67-A0FC-A77A7A4C2982}" dt="2021-01-18T09:42:34.628" v="123" actId="164"/>
          <ac:cxnSpMkLst>
            <pc:docMk/>
            <pc:sldMk cId="789223108" sldId="451"/>
            <ac:cxnSpMk id="19" creationId="{C4CA4BE8-E8CA-43BB-A683-CBC6E759653C}"/>
          </ac:cxnSpMkLst>
        </pc:cxnChg>
      </pc:sldChg>
      <pc:sldChg chg="addSp delSp modSp">
        <pc:chgData name="貫宇 盛" userId="7f0509586905b771" providerId="LiveId" clId="{FE1DA7D5-88D4-4B67-A0FC-A77A7A4C2982}" dt="2021-01-24T11:11:43.317" v="2160" actId="14100"/>
        <pc:sldMkLst>
          <pc:docMk/>
          <pc:sldMk cId="2583340273" sldId="462"/>
        </pc:sldMkLst>
        <pc:spChg chg="add del mod">
          <ac:chgData name="貫宇 盛" userId="7f0509586905b771" providerId="LiveId" clId="{FE1DA7D5-88D4-4B67-A0FC-A77A7A4C2982}" dt="2021-01-24T11:09:13.351" v="2108" actId="11529"/>
          <ac:spMkLst>
            <pc:docMk/>
            <pc:sldMk cId="2583340273" sldId="462"/>
            <ac:spMk id="3" creationId="{842F0A87-0124-4AEB-B550-C08AC643CE96}"/>
          </ac:spMkLst>
        </pc:spChg>
        <pc:spChg chg="mod">
          <ac:chgData name="貫宇 盛" userId="7f0509586905b771" providerId="LiveId" clId="{FE1DA7D5-88D4-4B67-A0FC-A77A7A4C2982}" dt="2021-01-18T10:15:55.064" v="612" actId="1076"/>
          <ac:spMkLst>
            <pc:docMk/>
            <pc:sldMk cId="2583340273" sldId="462"/>
            <ac:spMk id="5" creationId="{1406946A-3897-4ED6-9D48-87C8BEA2602B}"/>
          </ac:spMkLst>
        </pc:spChg>
        <pc:spChg chg="add del mod">
          <ac:chgData name="貫宇 盛" userId="7f0509586905b771" providerId="LiveId" clId="{FE1DA7D5-88D4-4B67-A0FC-A77A7A4C2982}" dt="2021-01-24T11:10:56.882" v="2140" actId="478"/>
          <ac:spMkLst>
            <pc:docMk/>
            <pc:sldMk cId="2583340273" sldId="462"/>
            <ac:spMk id="6" creationId="{44173BCA-A8B9-4E3F-A1E0-327CE79BFE3D}"/>
          </ac:spMkLst>
        </pc:spChg>
        <pc:spChg chg="del">
          <ac:chgData name="貫宇 盛" userId="7f0509586905b771" providerId="LiveId" clId="{FE1DA7D5-88D4-4B67-A0FC-A77A7A4C2982}" dt="2021-01-18T10:04:38.446" v="422" actId="478"/>
          <ac:spMkLst>
            <pc:docMk/>
            <pc:sldMk cId="2583340273" sldId="462"/>
            <ac:spMk id="6" creationId="{EDEE668C-C917-4CEC-9263-73A9E97F9726}"/>
          </ac:spMkLst>
        </pc:spChg>
        <pc:spChg chg="add del mod">
          <ac:chgData name="貫宇 盛" userId="7f0509586905b771" providerId="LiveId" clId="{FE1DA7D5-88D4-4B67-A0FC-A77A7A4C2982}" dt="2021-01-24T11:09:09.488" v="2101"/>
          <ac:spMkLst>
            <pc:docMk/>
            <pc:sldMk cId="2583340273" sldId="462"/>
            <ac:spMk id="7" creationId="{291BF91C-3CC4-402A-AB6B-EFE7BFA54A39}"/>
          </ac:spMkLst>
        </pc:spChg>
        <pc:spChg chg="add del mod">
          <ac:chgData name="貫宇 盛" userId="7f0509586905b771" providerId="LiveId" clId="{FE1DA7D5-88D4-4B67-A0FC-A77A7A4C2982}" dt="2021-01-24T11:09:08.024" v="2098"/>
          <ac:spMkLst>
            <pc:docMk/>
            <pc:sldMk cId="2583340273" sldId="462"/>
            <ac:spMk id="8" creationId="{FAC6EE1B-6BD1-4323-B0DA-DE782BA67C8B}"/>
          </ac:spMkLst>
        </pc:spChg>
        <pc:spChg chg="mod">
          <ac:chgData name="貫宇 盛" userId="7f0509586905b771" providerId="LiveId" clId="{FE1DA7D5-88D4-4B67-A0FC-A77A7A4C2982}" dt="2021-01-18T10:15:55.064" v="612" actId="1076"/>
          <ac:spMkLst>
            <pc:docMk/>
            <pc:sldMk cId="2583340273" sldId="462"/>
            <ac:spMk id="9" creationId="{55BD4D86-2897-4C04-BB16-1A9A39157B3A}"/>
          </ac:spMkLst>
        </pc:spChg>
        <pc:spChg chg="add del mod">
          <ac:chgData name="貫宇 盛" userId="7f0509586905b771" providerId="LiveId" clId="{FE1DA7D5-88D4-4B67-A0FC-A77A7A4C2982}" dt="2021-01-24T11:10:34.837" v="2135" actId="164"/>
          <ac:spMkLst>
            <pc:docMk/>
            <pc:sldMk cId="2583340273" sldId="462"/>
            <ac:spMk id="10" creationId="{770DEA87-BCA4-434E-A1C9-5B71C4FB01D0}"/>
          </ac:spMkLst>
        </pc:spChg>
        <pc:spChg chg="add del mod">
          <ac:chgData name="貫宇 盛" userId="7f0509586905b771" providerId="LiveId" clId="{FE1DA7D5-88D4-4B67-A0FC-A77A7A4C2982}" dt="2021-01-24T11:10:39.805" v="2137" actId="14100"/>
          <ac:spMkLst>
            <pc:docMk/>
            <pc:sldMk cId="2583340273" sldId="462"/>
            <ac:spMk id="11" creationId="{91A7EBFF-D661-43A8-BE2D-6A5DA1669CF6}"/>
          </ac:spMkLst>
        </pc:spChg>
        <pc:spChg chg="del">
          <ac:chgData name="貫宇 盛" userId="7f0509586905b771" providerId="LiveId" clId="{FE1DA7D5-88D4-4B67-A0FC-A77A7A4C2982}" dt="2021-01-18T10:04:38.446" v="422" actId="478"/>
          <ac:spMkLst>
            <pc:docMk/>
            <pc:sldMk cId="2583340273" sldId="462"/>
            <ac:spMk id="11" creationId="{92C8B433-65C8-40AE-9B9A-3221080F9BBD}"/>
          </ac:spMkLst>
        </pc:spChg>
        <pc:spChg chg="add del mod">
          <ac:chgData name="貫宇 盛" userId="7f0509586905b771" providerId="LiveId" clId="{FE1DA7D5-88D4-4B67-A0FC-A77A7A4C2982}" dt="2021-01-24T11:10:42.249" v="2138" actId="14100"/>
          <ac:spMkLst>
            <pc:docMk/>
            <pc:sldMk cId="2583340273" sldId="462"/>
            <ac:spMk id="12" creationId="{78D44735-C916-4C07-9899-8800FC5A7684}"/>
          </ac:spMkLst>
        </pc:spChg>
        <pc:spChg chg="add mod">
          <ac:chgData name="貫宇 盛" userId="7f0509586905b771" providerId="LiveId" clId="{FE1DA7D5-88D4-4B67-A0FC-A77A7A4C2982}" dt="2021-01-24T11:10:34.837" v="2135" actId="164"/>
          <ac:spMkLst>
            <pc:docMk/>
            <pc:sldMk cId="2583340273" sldId="462"/>
            <ac:spMk id="14" creationId="{29AF9465-9F88-4CFB-BF8B-EDA4C0A99CA6}"/>
          </ac:spMkLst>
        </pc:spChg>
        <pc:spChg chg="add mod">
          <ac:chgData name="貫宇 盛" userId="7f0509586905b771" providerId="LiveId" clId="{FE1DA7D5-88D4-4B67-A0FC-A77A7A4C2982}" dt="2021-01-24T11:11:21.893" v="2148" actId="207"/>
          <ac:spMkLst>
            <pc:docMk/>
            <pc:sldMk cId="2583340273" sldId="462"/>
            <ac:spMk id="16" creationId="{DD1998FF-74F3-4FAD-8724-0582BFB4A9FA}"/>
          </ac:spMkLst>
        </pc:spChg>
        <pc:spChg chg="add mod">
          <ac:chgData name="貫宇 盛" userId="7f0509586905b771" providerId="LiveId" clId="{FE1DA7D5-88D4-4B67-A0FC-A77A7A4C2982}" dt="2021-01-24T11:11:27.646" v="2151" actId="14100"/>
          <ac:spMkLst>
            <pc:docMk/>
            <pc:sldMk cId="2583340273" sldId="462"/>
            <ac:spMk id="17" creationId="{F42D13A9-16F3-4F9D-BFF4-D9263C87C492}"/>
          </ac:spMkLst>
        </pc:spChg>
        <pc:spChg chg="add mod">
          <ac:chgData name="貫宇 盛" userId="7f0509586905b771" providerId="LiveId" clId="{FE1DA7D5-88D4-4B67-A0FC-A77A7A4C2982}" dt="2021-01-24T11:11:32.873" v="2154" actId="14100"/>
          <ac:spMkLst>
            <pc:docMk/>
            <pc:sldMk cId="2583340273" sldId="462"/>
            <ac:spMk id="18" creationId="{ED052B86-E2E4-4941-9E6F-AF1643158F70}"/>
          </ac:spMkLst>
        </pc:spChg>
        <pc:spChg chg="add mod">
          <ac:chgData name="貫宇 盛" userId="7f0509586905b771" providerId="LiveId" clId="{FE1DA7D5-88D4-4B67-A0FC-A77A7A4C2982}" dt="2021-01-24T11:11:43.317" v="2160" actId="14100"/>
          <ac:spMkLst>
            <pc:docMk/>
            <pc:sldMk cId="2583340273" sldId="462"/>
            <ac:spMk id="19" creationId="{535CD615-7220-4248-8FC4-8982707C8BBE}"/>
          </ac:spMkLst>
        </pc:spChg>
        <pc:grpChg chg="add mod">
          <ac:chgData name="貫宇 盛" userId="7f0509586905b771" providerId="LiveId" clId="{FE1DA7D5-88D4-4B67-A0FC-A77A7A4C2982}" dt="2021-01-24T11:10:38.083" v="2136" actId="14100"/>
          <ac:grpSpMkLst>
            <pc:docMk/>
            <pc:sldMk cId="2583340273" sldId="462"/>
            <ac:grpSpMk id="4" creationId="{F4F53B24-6D87-4693-92CF-4F740688F5A3}"/>
          </ac:grpSpMkLst>
        </pc:grpChg>
        <pc:picChg chg="add mod">
          <ac:chgData name="貫宇 盛" userId="7f0509586905b771" providerId="LiveId" clId="{FE1DA7D5-88D4-4B67-A0FC-A77A7A4C2982}" dt="2021-01-24T11:08:47.641" v="2094" actId="1076"/>
          <ac:picMkLst>
            <pc:docMk/>
            <pc:sldMk cId="2583340273" sldId="462"/>
            <ac:picMk id="2" creationId="{C91FA2F0-A7B7-47C0-B833-68AC977ACE3C}"/>
          </ac:picMkLst>
        </pc:picChg>
        <pc:picChg chg="del">
          <ac:chgData name="貫宇 盛" userId="7f0509586905b771" providerId="LiveId" clId="{FE1DA7D5-88D4-4B67-A0FC-A77A7A4C2982}" dt="2021-01-18T10:04:38.446" v="422" actId="478"/>
          <ac:picMkLst>
            <pc:docMk/>
            <pc:sldMk cId="2583340273" sldId="462"/>
            <ac:picMk id="3" creationId="{5614D317-F4BC-4BA8-A929-58B1D072559E}"/>
          </ac:picMkLst>
        </pc:picChg>
        <pc:cxnChg chg="add del">
          <ac:chgData name="貫宇 盛" userId="7f0509586905b771" providerId="LiveId" clId="{FE1DA7D5-88D4-4B67-A0FC-A77A7A4C2982}" dt="2021-01-24T11:09:29.938" v="2112" actId="478"/>
          <ac:cxnSpMkLst>
            <pc:docMk/>
            <pc:sldMk cId="2583340273" sldId="462"/>
            <ac:cxnSpMk id="13" creationId="{9BFB251F-0083-47D3-9CA5-4EB568A3E400}"/>
          </ac:cxnSpMkLst>
        </pc:cxnChg>
      </pc:sldChg>
      <pc:sldChg chg="addSp delSp modSp">
        <pc:chgData name="貫宇 盛" userId="7f0509586905b771" providerId="LiveId" clId="{FE1DA7D5-88D4-4B67-A0FC-A77A7A4C2982}" dt="2021-01-18T10:07:01.509" v="428" actId="478"/>
        <pc:sldMkLst>
          <pc:docMk/>
          <pc:sldMk cId="3159357920" sldId="470"/>
        </pc:sldMkLst>
        <pc:spChg chg="del">
          <ac:chgData name="貫宇 盛" userId="7f0509586905b771" providerId="LiveId" clId="{FE1DA7D5-88D4-4B67-A0FC-A77A7A4C2982}" dt="2021-01-18T09:52:16.178" v="164" actId="478"/>
          <ac:spMkLst>
            <pc:docMk/>
            <pc:sldMk cId="3159357920" sldId="470"/>
            <ac:spMk id="2" creationId="{574A117B-AEEE-4B8B-B925-F87A91AA108E}"/>
          </ac:spMkLst>
        </pc:spChg>
        <pc:spChg chg="del">
          <ac:chgData name="貫宇 盛" userId="7f0509586905b771" providerId="LiveId" clId="{FE1DA7D5-88D4-4B67-A0FC-A77A7A4C2982}" dt="2021-01-18T10:07:01.509" v="428" actId="478"/>
          <ac:spMkLst>
            <pc:docMk/>
            <pc:sldMk cId="3159357920" sldId="470"/>
            <ac:spMk id="4" creationId="{06E682E7-4E39-4A18-BBE0-814DEC589B1F}"/>
          </ac:spMkLst>
        </pc:spChg>
        <pc:spChg chg="del">
          <ac:chgData name="貫宇 盛" userId="7f0509586905b771" providerId="LiveId" clId="{FE1DA7D5-88D4-4B67-A0FC-A77A7A4C2982}" dt="2021-01-18T09:52:16.178" v="164" actId="478"/>
          <ac:spMkLst>
            <pc:docMk/>
            <pc:sldMk cId="3159357920" sldId="470"/>
            <ac:spMk id="10" creationId="{F92FDBB0-2D53-4252-882D-F5BA79BD59ED}"/>
          </ac:spMkLst>
        </pc:spChg>
        <pc:spChg chg="add mod">
          <ac:chgData name="貫宇 盛" userId="7f0509586905b771" providerId="LiveId" clId="{FE1DA7D5-88D4-4B67-A0FC-A77A7A4C2982}" dt="2021-01-18T10:03:47.915" v="417" actId="1076"/>
          <ac:spMkLst>
            <pc:docMk/>
            <pc:sldMk cId="3159357920" sldId="470"/>
            <ac:spMk id="12" creationId="{B1E8CB4A-2DA5-43FC-BC4B-E6692CB30FBD}"/>
          </ac:spMkLst>
        </pc:spChg>
        <pc:spChg chg="del">
          <ac:chgData name="貫宇 盛" userId="7f0509586905b771" providerId="LiveId" clId="{FE1DA7D5-88D4-4B67-A0FC-A77A7A4C2982}" dt="2021-01-18T09:52:16.178" v="164" actId="478"/>
          <ac:spMkLst>
            <pc:docMk/>
            <pc:sldMk cId="3159357920" sldId="470"/>
            <ac:spMk id="13" creationId="{61473242-7F65-4B5B-BB79-8D6F21138512}"/>
          </ac:spMkLst>
        </pc:spChg>
        <pc:spChg chg="mod">
          <ac:chgData name="貫宇 盛" userId="7f0509586905b771" providerId="LiveId" clId="{FE1DA7D5-88D4-4B67-A0FC-A77A7A4C2982}" dt="2021-01-18T10:01:57.257" v="416" actId="20577"/>
          <ac:spMkLst>
            <pc:docMk/>
            <pc:sldMk cId="3159357920" sldId="470"/>
            <ac:spMk id="15" creationId="{B02A0050-3C34-4317-B91B-237FD72A1F12}"/>
          </ac:spMkLst>
        </pc:spChg>
        <pc:spChg chg="del">
          <ac:chgData name="貫宇 盛" userId="7f0509586905b771" providerId="LiveId" clId="{FE1DA7D5-88D4-4B67-A0FC-A77A7A4C2982}" dt="2021-01-18T09:52:16.178" v="164" actId="478"/>
          <ac:spMkLst>
            <pc:docMk/>
            <pc:sldMk cId="3159357920" sldId="470"/>
            <ac:spMk id="36" creationId="{FA071228-8408-4050-AACE-E95C97435615}"/>
          </ac:spMkLst>
        </pc:spChg>
        <pc:picChg chg="del">
          <ac:chgData name="貫宇 盛" userId="7f0509586905b771" providerId="LiveId" clId="{FE1DA7D5-88D4-4B67-A0FC-A77A7A4C2982}" dt="2021-01-18T09:52:16.178" v="164" actId="478"/>
          <ac:picMkLst>
            <pc:docMk/>
            <pc:sldMk cId="3159357920" sldId="470"/>
            <ac:picMk id="3" creationId="{E2A9C264-2B86-4B57-9341-559997072AD9}"/>
          </ac:picMkLst>
        </pc:picChg>
        <pc:picChg chg="del">
          <ac:chgData name="貫宇 盛" userId="7f0509586905b771" providerId="LiveId" clId="{FE1DA7D5-88D4-4B67-A0FC-A77A7A4C2982}" dt="2021-01-18T09:52:16.178" v="164" actId="478"/>
          <ac:picMkLst>
            <pc:docMk/>
            <pc:sldMk cId="3159357920" sldId="470"/>
            <ac:picMk id="9" creationId="{08704C86-19CC-441A-8A15-A17BD48EF4C9}"/>
          </ac:picMkLst>
        </pc:picChg>
      </pc:sldChg>
      <pc:sldChg chg="del">
        <pc:chgData name="貫宇 盛" userId="7f0509586905b771" providerId="LiveId" clId="{FE1DA7D5-88D4-4B67-A0FC-A77A7A4C2982}" dt="2021-01-24T11:12:25.701" v="2161" actId="2696"/>
        <pc:sldMkLst>
          <pc:docMk/>
          <pc:sldMk cId="3261782148" sldId="471"/>
        </pc:sldMkLst>
      </pc:sldChg>
      <pc:sldChg chg="del">
        <pc:chgData name="貫宇 盛" userId="7f0509586905b771" providerId="LiveId" clId="{FE1DA7D5-88D4-4B67-A0FC-A77A7A4C2982}" dt="2021-01-24T11:12:26.657" v="2162" actId="2696"/>
        <pc:sldMkLst>
          <pc:docMk/>
          <pc:sldMk cId="3209661628" sldId="472"/>
        </pc:sldMkLst>
      </pc:sldChg>
      <pc:sldChg chg="del">
        <pc:chgData name="貫宇 盛" userId="7f0509586905b771" providerId="LiveId" clId="{FE1DA7D5-88D4-4B67-A0FC-A77A7A4C2982}" dt="2021-01-24T11:12:28.345" v="2163" actId="2696"/>
        <pc:sldMkLst>
          <pc:docMk/>
          <pc:sldMk cId="3201720486" sldId="473"/>
        </pc:sldMkLst>
      </pc:sldChg>
      <pc:sldChg chg="del">
        <pc:chgData name="貫宇 盛" userId="7f0509586905b771" providerId="LiveId" clId="{FE1DA7D5-88D4-4B67-A0FC-A77A7A4C2982}" dt="2021-01-24T11:12:31.504" v="2164" actId="2696"/>
        <pc:sldMkLst>
          <pc:docMk/>
          <pc:sldMk cId="2104823927" sldId="475"/>
        </pc:sldMkLst>
      </pc:sldChg>
      <pc:sldChg chg="del">
        <pc:chgData name="貫宇 盛" userId="7f0509586905b771" providerId="LiveId" clId="{FE1DA7D5-88D4-4B67-A0FC-A77A7A4C2982}" dt="2021-01-24T11:12:34.782" v="2166" actId="2696"/>
        <pc:sldMkLst>
          <pc:docMk/>
          <pc:sldMk cId="875839202" sldId="476"/>
        </pc:sldMkLst>
      </pc:sldChg>
      <pc:sldChg chg="del">
        <pc:chgData name="貫宇 盛" userId="7f0509586905b771" providerId="LiveId" clId="{FE1DA7D5-88D4-4B67-A0FC-A77A7A4C2982}" dt="2021-01-24T11:12:37.346" v="2167" actId="2696"/>
        <pc:sldMkLst>
          <pc:docMk/>
          <pc:sldMk cId="3378528788" sldId="477"/>
        </pc:sldMkLst>
      </pc:sldChg>
      <pc:sldChg chg="del">
        <pc:chgData name="貫宇 盛" userId="7f0509586905b771" providerId="LiveId" clId="{FE1DA7D5-88D4-4B67-A0FC-A77A7A4C2982}" dt="2021-01-24T11:12:39.111" v="2169" actId="2696"/>
        <pc:sldMkLst>
          <pc:docMk/>
          <pc:sldMk cId="492219051" sldId="478"/>
        </pc:sldMkLst>
      </pc:sldChg>
      <pc:sldChg chg="del">
        <pc:chgData name="貫宇 盛" userId="7f0509586905b771" providerId="LiveId" clId="{FE1DA7D5-88D4-4B67-A0FC-A77A7A4C2982}" dt="2021-01-24T11:12:38.205" v="2168" actId="2696"/>
        <pc:sldMkLst>
          <pc:docMk/>
          <pc:sldMk cId="2507005815" sldId="480"/>
        </pc:sldMkLst>
      </pc:sldChg>
      <pc:sldChg chg="del">
        <pc:chgData name="貫宇 盛" userId="7f0509586905b771" providerId="LiveId" clId="{FE1DA7D5-88D4-4B67-A0FC-A77A7A4C2982}" dt="2021-01-24T13:03:33.257" v="2791" actId="2696"/>
        <pc:sldMkLst>
          <pc:docMk/>
          <pc:sldMk cId="1110893509" sldId="481"/>
        </pc:sldMkLst>
      </pc:sldChg>
      <pc:sldChg chg="addSp delSp modSp add">
        <pc:chgData name="貫宇 盛" userId="7f0509586905b771" providerId="LiveId" clId="{FE1DA7D5-88D4-4B67-A0FC-A77A7A4C2982}" dt="2021-01-18T10:12:26.463" v="553" actId="14100"/>
        <pc:sldMkLst>
          <pc:docMk/>
          <pc:sldMk cId="1350070649" sldId="483"/>
        </pc:sldMkLst>
        <pc:spChg chg="del">
          <ac:chgData name="貫宇 盛" userId="7f0509586905b771" providerId="LiveId" clId="{FE1DA7D5-88D4-4B67-A0FC-A77A7A4C2982}" dt="2021-01-18T10:06:53.409" v="424" actId="478"/>
          <ac:spMkLst>
            <pc:docMk/>
            <pc:sldMk cId="1350070649" sldId="483"/>
            <ac:spMk id="2" creationId="{CD99694D-F332-4B09-ABA5-78E6666CF5DA}"/>
          </ac:spMkLst>
        </pc:spChg>
        <pc:spChg chg="del">
          <ac:chgData name="貫宇 盛" userId="7f0509586905b771" providerId="LiveId" clId="{FE1DA7D5-88D4-4B67-A0FC-A77A7A4C2982}" dt="2021-01-18T10:06:54.511" v="425" actId="478"/>
          <ac:spMkLst>
            <pc:docMk/>
            <pc:sldMk cId="1350070649" sldId="483"/>
            <ac:spMk id="3" creationId="{F48C97F4-2752-4AEA-BA03-3821A9CFAEBE}"/>
          </ac:spMkLst>
        </pc:spChg>
        <pc:spChg chg="del">
          <ac:chgData name="貫宇 盛" userId="7f0509586905b771" providerId="LiveId" clId="{FE1DA7D5-88D4-4B67-A0FC-A77A7A4C2982}" dt="2021-01-18T10:06:58.148" v="427" actId="478"/>
          <ac:spMkLst>
            <pc:docMk/>
            <pc:sldMk cId="1350070649" sldId="483"/>
            <ac:spMk id="4" creationId="{EFCC2720-AE4E-4159-AC55-D44093031B03}"/>
          </ac:spMkLst>
        </pc:spChg>
        <pc:spChg chg="add">
          <ac:chgData name="貫宇 盛" userId="7f0509586905b771" providerId="LiveId" clId="{FE1DA7D5-88D4-4B67-A0FC-A77A7A4C2982}" dt="2021-01-18T10:06:55.312" v="426"/>
          <ac:spMkLst>
            <pc:docMk/>
            <pc:sldMk cId="1350070649" sldId="483"/>
            <ac:spMk id="5" creationId="{53F1E08F-24C9-4928-B1F6-B3FF6DF1ACF5}"/>
          </ac:spMkLst>
        </pc:spChg>
        <pc:spChg chg="add">
          <ac:chgData name="貫宇 盛" userId="7f0509586905b771" providerId="LiveId" clId="{FE1DA7D5-88D4-4B67-A0FC-A77A7A4C2982}" dt="2021-01-18T10:06:55.312" v="426"/>
          <ac:spMkLst>
            <pc:docMk/>
            <pc:sldMk cId="1350070649" sldId="483"/>
            <ac:spMk id="6" creationId="{071843C8-4718-4D29-845F-87A537A8B44F}"/>
          </ac:spMkLst>
        </pc:spChg>
        <pc:spChg chg="add mod">
          <ac:chgData name="貫宇 盛" userId="7f0509586905b771" providerId="LiveId" clId="{FE1DA7D5-88D4-4B67-A0FC-A77A7A4C2982}" dt="2021-01-18T10:07:39.884" v="454" actId="20577"/>
          <ac:spMkLst>
            <pc:docMk/>
            <pc:sldMk cId="1350070649" sldId="483"/>
            <ac:spMk id="7" creationId="{64B317F4-FAE8-41A3-8799-46EF511D47C5}"/>
          </ac:spMkLst>
        </pc:spChg>
        <pc:spChg chg="add">
          <ac:chgData name="貫宇 盛" userId="7f0509586905b771" providerId="LiveId" clId="{FE1DA7D5-88D4-4B67-A0FC-A77A7A4C2982}" dt="2021-01-18T10:07:04.404" v="429"/>
          <ac:spMkLst>
            <pc:docMk/>
            <pc:sldMk cId="1350070649" sldId="483"/>
            <ac:spMk id="8" creationId="{448A9053-3BC9-4678-8F87-D935394DF929}"/>
          </ac:spMkLst>
        </pc:spChg>
        <pc:spChg chg="add mod">
          <ac:chgData name="貫宇 盛" userId="7f0509586905b771" providerId="LiveId" clId="{FE1DA7D5-88D4-4B67-A0FC-A77A7A4C2982}" dt="2021-01-18T10:11:58.510" v="549" actId="113"/>
          <ac:spMkLst>
            <pc:docMk/>
            <pc:sldMk cId="1350070649" sldId="483"/>
            <ac:spMk id="10" creationId="{E1B1F979-90E7-40D9-9E0D-F689BC4C6300}"/>
          </ac:spMkLst>
        </pc:spChg>
        <pc:spChg chg="add mod">
          <ac:chgData name="貫宇 盛" userId="7f0509586905b771" providerId="LiveId" clId="{FE1DA7D5-88D4-4B67-A0FC-A77A7A4C2982}" dt="2021-01-18T10:12:01.257" v="550" actId="113"/>
          <ac:spMkLst>
            <pc:docMk/>
            <pc:sldMk cId="1350070649" sldId="483"/>
            <ac:spMk id="11" creationId="{0DE390D4-1596-404E-8F87-3E9AAD96EC98}"/>
          </ac:spMkLst>
        </pc:spChg>
        <pc:spChg chg="add mod">
          <ac:chgData name="貫宇 盛" userId="7f0509586905b771" providerId="LiveId" clId="{FE1DA7D5-88D4-4B67-A0FC-A77A7A4C2982}" dt="2021-01-18T10:11:42.542" v="548" actId="1076"/>
          <ac:spMkLst>
            <pc:docMk/>
            <pc:sldMk cId="1350070649" sldId="483"/>
            <ac:spMk id="12" creationId="{9995ECFB-5E9F-461A-A816-48AFDA256111}"/>
          </ac:spMkLst>
        </pc:spChg>
        <pc:picChg chg="add del mod">
          <ac:chgData name="貫宇 盛" userId="7f0509586905b771" providerId="LiveId" clId="{FE1DA7D5-88D4-4B67-A0FC-A77A7A4C2982}" dt="2021-01-18T10:11:03.461" v="520" actId="1076"/>
          <ac:picMkLst>
            <pc:docMk/>
            <pc:sldMk cId="1350070649" sldId="483"/>
            <ac:picMk id="9" creationId="{CD855AEF-6CAD-45B2-9FDF-EADAE72BCE77}"/>
          </ac:picMkLst>
        </pc:picChg>
        <pc:picChg chg="add mod">
          <ac:chgData name="貫宇 盛" userId="7f0509586905b771" providerId="LiveId" clId="{FE1DA7D5-88D4-4B67-A0FC-A77A7A4C2982}" dt="2021-01-18T10:12:26.463" v="553" actId="14100"/>
          <ac:picMkLst>
            <pc:docMk/>
            <pc:sldMk cId="1350070649" sldId="483"/>
            <ac:picMk id="13" creationId="{21F14DD0-0F0B-49BB-BE48-8CF57B526F71}"/>
          </ac:picMkLst>
        </pc:picChg>
      </pc:sldChg>
      <pc:sldChg chg="addSp delSp modSp add">
        <pc:chgData name="貫宇 盛" userId="7f0509586905b771" providerId="LiveId" clId="{FE1DA7D5-88D4-4B67-A0FC-A77A7A4C2982}" dt="2021-01-24T11:13:28.378" v="2200" actId="14100"/>
        <pc:sldMkLst>
          <pc:docMk/>
          <pc:sldMk cId="2088659356" sldId="484"/>
        </pc:sldMkLst>
        <pc:spChg chg="mod">
          <ac:chgData name="貫宇 盛" userId="7f0509586905b771" providerId="LiveId" clId="{FE1DA7D5-88D4-4B67-A0FC-A77A7A4C2982}" dt="2021-01-18T10:16:33.905" v="638" actId="20577"/>
          <ac:spMkLst>
            <pc:docMk/>
            <pc:sldMk cId="2088659356" sldId="484"/>
            <ac:spMk id="9" creationId="{55BD4D86-2897-4C04-BB16-1A9A39157B3A}"/>
          </ac:spMkLst>
        </pc:spChg>
        <pc:picChg chg="del">
          <ac:chgData name="貫宇 盛" userId="7f0509586905b771" providerId="LiveId" clId="{FE1DA7D5-88D4-4B67-A0FC-A77A7A4C2982}" dt="2021-01-18T10:16:37.750" v="639" actId="478"/>
          <ac:picMkLst>
            <pc:docMk/>
            <pc:sldMk cId="2088659356" sldId="484"/>
            <ac:picMk id="2" creationId="{C91FA2F0-A7B7-47C0-B833-68AC977ACE3C}"/>
          </ac:picMkLst>
        </pc:picChg>
        <pc:picChg chg="add mod">
          <ac:chgData name="貫宇 盛" userId="7f0509586905b771" providerId="LiveId" clId="{FE1DA7D5-88D4-4B67-A0FC-A77A7A4C2982}" dt="2021-01-24T11:13:28.378" v="2200" actId="14100"/>
          <ac:picMkLst>
            <pc:docMk/>
            <pc:sldMk cId="2088659356" sldId="484"/>
            <ac:picMk id="3" creationId="{DF443219-4751-44D1-B84A-0B61D73CD2B5}"/>
          </ac:picMkLst>
        </pc:picChg>
      </pc:sldChg>
      <pc:sldChg chg="addSp delSp modSp add">
        <pc:chgData name="貫宇 盛" userId="7f0509586905b771" providerId="LiveId" clId="{FE1DA7D5-88D4-4B67-A0FC-A77A7A4C2982}" dt="2021-01-23T17:15:30.107" v="1603" actId="1076"/>
        <pc:sldMkLst>
          <pc:docMk/>
          <pc:sldMk cId="840012131" sldId="485"/>
        </pc:sldMkLst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4" creationId="{FD16F7FB-C39C-4A9A-99BB-C40EC73C326C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6" creationId="{2E14BAC2-1993-486B-B587-85D0646E4249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10" creationId="{81E5D6C7-9E9F-40C5-A2A2-1CE1C13A30CF}"/>
          </ac:spMkLst>
        </pc:spChg>
        <pc:spChg chg="mod">
          <ac:chgData name="貫宇 盛" userId="7f0509586905b771" providerId="LiveId" clId="{FE1DA7D5-88D4-4B67-A0FC-A77A7A4C2982}" dt="2021-01-18T11:12:38.515" v="1413" actId="1076"/>
          <ac:spMkLst>
            <pc:docMk/>
            <pc:sldMk cId="840012131" sldId="485"/>
            <ac:spMk id="15" creationId="{77F75609-F4DE-40F6-8ED7-E3859613AE79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16" creationId="{DC93D300-E2B2-45CD-80DD-270EE5B01CB6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18" creationId="{7B0331F4-6DEA-453F-87A5-1750A5EEB9E3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21" creationId="{1B8F10D6-E056-462E-8992-7BDEC05674CE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23" creationId="{B909A774-E9A0-4952-AE14-B724433EEF60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25" creationId="{CF6B1906-2354-4312-AABA-07840570DB62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27" creationId="{43A749EE-963D-483B-86AD-F26045E659BC}"/>
          </ac:spMkLst>
        </pc:spChg>
        <pc:spChg chg="del">
          <ac:chgData name="貫宇 盛" userId="7f0509586905b771" providerId="LiveId" clId="{FE1DA7D5-88D4-4B67-A0FC-A77A7A4C2982}" dt="2021-01-18T10:48:24.254" v="1069" actId="478"/>
          <ac:spMkLst>
            <pc:docMk/>
            <pc:sldMk cId="840012131" sldId="485"/>
            <ac:spMk id="29" creationId="{4AF69503-9C8D-4808-92C4-C11DE08C8A13}"/>
          </ac:spMkLst>
        </pc:spChg>
        <pc:spChg chg="add mod">
          <ac:chgData name="貫宇 盛" userId="7f0509586905b771" providerId="LiveId" clId="{FE1DA7D5-88D4-4B67-A0FC-A77A7A4C2982}" dt="2021-01-18T10:56:43.858" v="1132" actId="1076"/>
          <ac:spMkLst>
            <pc:docMk/>
            <pc:sldMk cId="840012131" sldId="485"/>
            <ac:spMk id="31" creationId="{46EBB31F-72E2-4B75-A60D-B21891B28C2F}"/>
          </ac:spMkLst>
        </pc:spChg>
        <pc:spChg chg="add mod">
          <ac:chgData name="貫宇 盛" userId="7f0509586905b771" providerId="LiveId" clId="{FE1DA7D5-88D4-4B67-A0FC-A77A7A4C2982}" dt="2021-01-18T10:58:00.150" v="1149" actId="1076"/>
          <ac:spMkLst>
            <pc:docMk/>
            <pc:sldMk cId="840012131" sldId="485"/>
            <ac:spMk id="32" creationId="{D54EC309-2B92-4247-A3B7-29A19FA60DAA}"/>
          </ac:spMkLst>
        </pc:spChg>
        <pc:spChg chg="add mod">
          <ac:chgData name="貫宇 盛" userId="7f0509586905b771" providerId="LiveId" clId="{FE1DA7D5-88D4-4B67-A0FC-A77A7A4C2982}" dt="2021-01-18T10:56:40.488" v="1131" actId="14100"/>
          <ac:spMkLst>
            <pc:docMk/>
            <pc:sldMk cId="840012131" sldId="485"/>
            <ac:spMk id="33" creationId="{53FD35D7-921B-4EAB-939B-DE1F65F8F3F6}"/>
          </ac:spMkLst>
        </pc:spChg>
        <pc:spChg chg="add mod">
          <ac:chgData name="貫宇 盛" userId="7f0509586905b771" providerId="LiveId" clId="{FE1DA7D5-88D4-4B67-A0FC-A77A7A4C2982}" dt="2021-01-18T10:56:56.997" v="1138" actId="14100"/>
          <ac:spMkLst>
            <pc:docMk/>
            <pc:sldMk cId="840012131" sldId="485"/>
            <ac:spMk id="34" creationId="{24AEF137-FBAA-40B4-A70D-B4B868B86D92}"/>
          </ac:spMkLst>
        </pc:spChg>
        <pc:spChg chg="add mod">
          <ac:chgData name="貫宇 盛" userId="7f0509586905b771" providerId="LiveId" clId="{FE1DA7D5-88D4-4B67-A0FC-A77A7A4C2982}" dt="2021-01-18T11:01:54.101" v="1209" actId="1076"/>
          <ac:spMkLst>
            <pc:docMk/>
            <pc:sldMk cId="840012131" sldId="485"/>
            <ac:spMk id="36" creationId="{D8D62A33-73D4-4A8E-9DE6-C4C424C44670}"/>
          </ac:spMkLst>
        </pc:spChg>
        <pc:spChg chg="add mod">
          <ac:chgData name="貫宇 盛" userId="7f0509586905b771" providerId="LiveId" clId="{FE1DA7D5-88D4-4B67-A0FC-A77A7A4C2982}" dt="2021-01-18T10:58:09.916" v="1153" actId="207"/>
          <ac:spMkLst>
            <pc:docMk/>
            <pc:sldMk cId="840012131" sldId="485"/>
            <ac:spMk id="37" creationId="{8DEA6F6D-FFEA-4DD3-8410-C8281B2A2319}"/>
          </ac:spMkLst>
        </pc:spChg>
        <pc:spChg chg="add mod">
          <ac:chgData name="貫宇 盛" userId="7f0509586905b771" providerId="LiveId" clId="{FE1DA7D5-88D4-4B67-A0FC-A77A7A4C2982}" dt="2021-01-18T10:58:25.411" v="1158" actId="14100"/>
          <ac:spMkLst>
            <pc:docMk/>
            <pc:sldMk cId="840012131" sldId="485"/>
            <ac:spMk id="38" creationId="{271C7B7A-8A6B-49B3-BD93-0E5525FAB918}"/>
          </ac:spMkLst>
        </pc:spChg>
        <pc:spChg chg="add mod">
          <ac:chgData name="貫宇 盛" userId="7f0509586905b771" providerId="LiveId" clId="{FE1DA7D5-88D4-4B67-A0FC-A77A7A4C2982}" dt="2021-01-18T10:58:41.977" v="1164" actId="207"/>
          <ac:spMkLst>
            <pc:docMk/>
            <pc:sldMk cId="840012131" sldId="485"/>
            <ac:spMk id="39" creationId="{88A1028A-DFC2-4773-A6D3-362AC50E9215}"/>
          </ac:spMkLst>
        </pc:spChg>
        <pc:spChg chg="add mod">
          <ac:chgData name="貫宇 盛" userId="7f0509586905b771" providerId="LiveId" clId="{FE1DA7D5-88D4-4B67-A0FC-A77A7A4C2982}" dt="2021-01-18T10:58:59.008" v="1172" actId="14100"/>
          <ac:spMkLst>
            <pc:docMk/>
            <pc:sldMk cId="840012131" sldId="485"/>
            <ac:spMk id="40" creationId="{5CCC0E3C-F4CF-444B-BA1F-953ABE73AD57}"/>
          </ac:spMkLst>
        </pc:spChg>
        <pc:spChg chg="add del mod">
          <ac:chgData name="貫宇 盛" userId="7f0509586905b771" providerId="LiveId" clId="{FE1DA7D5-88D4-4B67-A0FC-A77A7A4C2982}" dt="2021-01-18T11:00:20.603" v="1189" actId="478"/>
          <ac:spMkLst>
            <pc:docMk/>
            <pc:sldMk cId="840012131" sldId="485"/>
            <ac:spMk id="45" creationId="{5287ED38-8CE2-468E-85A8-F4B2B661D176}"/>
          </ac:spMkLst>
        </pc:spChg>
        <pc:spChg chg="add mod">
          <ac:chgData name="貫宇 盛" userId="7f0509586905b771" providerId="LiveId" clId="{FE1DA7D5-88D4-4B67-A0FC-A77A7A4C2982}" dt="2021-01-18T11:00:57.354" v="1198" actId="164"/>
          <ac:spMkLst>
            <pc:docMk/>
            <pc:sldMk cId="840012131" sldId="485"/>
            <ac:spMk id="47" creationId="{CCFC4636-34AD-43DC-8C33-98FF67C063FE}"/>
          </ac:spMkLst>
        </pc:spChg>
        <pc:spChg chg="add mod">
          <ac:chgData name="貫宇 盛" userId="7f0509586905b771" providerId="LiveId" clId="{FE1DA7D5-88D4-4B67-A0FC-A77A7A4C2982}" dt="2021-01-18T11:23:09.689" v="1533" actId="1076"/>
          <ac:spMkLst>
            <pc:docMk/>
            <pc:sldMk cId="840012131" sldId="485"/>
            <ac:spMk id="53" creationId="{2A78D388-8FA4-426E-A7E6-66CB850D317B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54" creationId="{6EA0CE59-C0C4-40C6-88FA-188E19B242D1}"/>
          </ac:spMkLst>
        </pc:spChg>
        <pc:spChg chg="add mod">
          <ac:chgData name="貫宇 盛" userId="7f0509586905b771" providerId="LiveId" clId="{FE1DA7D5-88D4-4B67-A0FC-A77A7A4C2982}" dt="2021-01-18T11:11:29.835" v="1356" actId="1076"/>
          <ac:spMkLst>
            <pc:docMk/>
            <pc:sldMk cId="840012131" sldId="485"/>
            <ac:spMk id="56" creationId="{5FEC4BCE-9FFD-4071-96CB-BBCA4F662AD5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57" creationId="{341A3775-BCB9-41C6-BE38-540F24C24159}"/>
          </ac:spMkLst>
        </pc:spChg>
        <pc:spChg chg="add del mod">
          <ac:chgData name="貫宇 盛" userId="7f0509586905b771" providerId="LiveId" clId="{FE1DA7D5-88D4-4B67-A0FC-A77A7A4C2982}" dt="2021-01-18T11:03:41.107" v="1230" actId="478"/>
          <ac:spMkLst>
            <pc:docMk/>
            <pc:sldMk cId="840012131" sldId="485"/>
            <ac:spMk id="58" creationId="{EA788B89-9091-495E-B0B4-8B2936E5F4A6}"/>
          </ac:spMkLst>
        </pc:spChg>
        <pc:spChg chg="add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59" creationId="{D42C6DA1-2A90-4F8A-A416-45EFF372A0F4}"/>
          </ac:spMkLst>
        </pc:spChg>
        <pc:spChg chg="add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0" creationId="{8DD4291A-0A5B-4434-BAFA-A50891A48E7E}"/>
          </ac:spMkLst>
        </pc:spChg>
        <pc:spChg chg="add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1" creationId="{7CDC585F-A21C-4039-B7CC-4B35FF4CDF8A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2" creationId="{7F12D30F-ED08-41A6-B9F3-8380EEBA3BDD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3" creationId="{DF69BD24-0FA3-41D8-A00B-0E1116F7BF35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4" creationId="{74B0DFED-DA4D-470E-AE3E-08CFD3FBC67F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5" creationId="{AE3017AA-A599-410E-B23F-9F066379595F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6" creationId="{A6A38706-4807-40BD-AF41-B0110742E609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8" creationId="{8EA24ED9-5F1D-4388-98AE-B3C0ED6F7B8C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69" creationId="{EC3B7E0E-9CA5-4DE4-9A8B-25B4E2A37D81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70" creationId="{17E74DAF-5E44-432B-BE51-078C17D892AC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71" creationId="{369B8F41-3E62-47CE-ACFC-BD3B3A85B780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72" creationId="{235A3F88-A549-456D-AFF2-EAEAA48C39EA}"/>
          </ac:spMkLst>
        </pc:spChg>
        <pc:spChg chg="add del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73" creationId="{5CF6A7EE-3A18-4AE8-A804-D082ED88107B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4" creationId="{CD4E529D-6D66-4B38-89C9-DCD27F1DCD6D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5" creationId="{09BD6A7D-CB38-412B-ACE4-1659925C582B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6" creationId="{12A2E2D0-2AE5-472D-84D7-3FE8DBB86495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7" creationId="{D780BDFB-FBF9-4C1B-A80D-8F78EA489BAD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8" creationId="{F4E3B09A-6C61-4037-935E-615B8FCD1D0D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79" creationId="{89C8A6C1-7725-4878-B0BE-9AD1D11603B4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0" creationId="{A04042A0-518F-45A2-944C-0D9154D298AA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1" creationId="{A835BF3A-1E50-457D-A75A-A51F45A8BAE5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2" creationId="{F9614143-873F-4DCC-A70A-A0F9E1DB89C3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3" creationId="{8E7F5CAE-D95D-49D0-8936-761380B6C0A9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5" creationId="{722995BA-5BC0-44D2-8BDC-38DC308DD960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6" creationId="{8A286D07-ED3A-4580-8C80-62C2937B1938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7" creationId="{BAEF06B5-74E6-41C3-A75C-30BC57D45D5E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8" creationId="{BB749981-F374-4B02-A6F4-FE8FDA01A0C3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89" creationId="{B6EA3400-7EF2-4D2B-A79F-313304B36C05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90" creationId="{E6C1DEA1-E771-4ECE-9D54-69D336FFC9E5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92" creationId="{E1DC7831-CB63-4A47-B11B-0E757C87D295}"/>
          </ac:spMkLst>
        </pc:spChg>
        <pc:spChg chg="add mod">
          <ac:chgData name="貫宇 盛" userId="7f0509586905b771" providerId="LiveId" clId="{FE1DA7D5-88D4-4B67-A0FC-A77A7A4C2982}" dt="2021-01-23T17:15:23.674" v="1602" actId="1076"/>
          <ac:spMkLst>
            <pc:docMk/>
            <pc:sldMk cId="840012131" sldId="485"/>
            <ac:spMk id="93" creationId="{CFB1F046-C663-487E-86B5-7F0D5098634D}"/>
          </ac:spMkLst>
        </pc:spChg>
        <pc:spChg chg="add mod">
          <ac:chgData name="貫宇 盛" userId="7f0509586905b771" providerId="LiveId" clId="{FE1DA7D5-88D4-4B67-A0FC-A77A7A4C2982}" dt="2021-01-23T17:15:30.107" v="1603" actId="1076"/>
          <ac:spMkLst>
            <pc:docMk/>
            <pc:sldMk cId="840012131" sldId="485"/>
            <ac:spMk id="95" creationId="{21A9A599-F407-461A-A9B4-59ECD9996177}"/>
          </ac:spMkLst>
        </pc:spChg>
        <pc:grpChg chg="add mod">
          <ac:chgData name="貫宇 盛" userId="7f0509586905b771" providerId="LiveId" clId="{FE1DA7D5-88D4-4B67-A0FC-A77A7A4C2982}" dt="2021-01-18T11:11:25.436" v="1355" actId="1076"/>
          <ac:grpSpMkLst>
            <pc:docMk/>
            <pc:sldMk cId="840012131" sldId="485"/>
            <ac:grpSpMk id="48" creationId="{C6546E89-F377-4882-9376-E26398364002}"/>
          </ac:grpSpMkLst>
        </pc:grpChg>
        <pc:picChg chg="del">
          <ac:chgData name="貫宇 盛" userId="7f0509586905b771" providerId="LiveId" clId="{FE1DA7D5-88D4-4B67-A0FC-A77A7A4C2982}" dt="2021-01-18T10:48:43.355" v="1071" actId="478"/>
          <ac:picMkLst>
            <pc:docMk/>
            <pc:sldMk cId="840012131" sldId="485"/>
            <ac:picMk id="2" creationId="{B4921172-2F45-4D4E-9466-65FDE21E0C14}"/>
          </ac:picMkLst>
        </pc:picChg>
        <pc:picChg chg="del">
          <ac:chgData name="貫宇 盛" userId="7f0509586905b771" providerId="LiveId" clId="{FE1DA7D5-88D4-4B67-A0FC-A77A7A4C2982}" dt="2021-01-18T10:48:20.860" v="1068" actId="478"/>
          <ac:picMkLst>
            <pc:docMk/>
            <pc:sldMk cId="840012131" sldId="485"/>
            <ac:picMk id="3" creationId="{DF31F192-98AD-464A-A47D-04455D2D13AE}"/>
          </ac:picMkLst>
        </pc:picChg>
        <pc:picChg chg="add mod">
          <ac:chgData name="貫宇 盛" userId="7f0509586905b771" providerId="LiveId" clId="{FE1DA7D5-88D4-4B67-A0FC-A77A7A4C2982}" dt="2021-01-18T10:49:16.080" v="1077" actId="1076"/>
          <ac:picMkLst>
            <pc:docMk/>
            <pc:sldMk cId="840012131" sldId="485"/>
            <ac:picMk id="7" creationId="{06B67542-5C09-4C45-ADC8-9D7301A2176E}"/>
          </ac:picMkLst>
        </pc:picChg>
        <pc:picChg chg="add mod">
          <ac:chgData name="貫宇 盛" userId="7f0509586905b771" providerId="LiveId" clId="{FE1DA7D5-88D4-4B67-A0FC-A77A7A4C2982}" dt="2021-01-18T10:49:34.835" v="1081" actId="1076"/>
          <ac:picMkLst>
            <pc:docMk/>
            <pc:sldMk cId="840012131" sldId="485"/>
            <ac:picMk id="11" creationId="{C739DD82-DA48-41A8-B3A8-36FFB91A58DC}"/>
          </ac:picMkLst>
        </pc:picChg>
        <pc:picChg chg="add mod">
          <ac:chgData name="貫宇 盛" userId="7f0509586905b771" providerId="LiveId" clId="{FE1DA7D5-88D4-4B67-A0FC-A77A7A4C2982}" dt="2021-01-18T10:49:59.856" v="1087" actId="1076"/>
          <ac:picMkLst>
            <pc:docMk/>
            <pc:sldMk cId="840012131" sldId="485"/>
            <ac:picMk id="12" creationId="{4760DC69-37D9-4792-BFCD-3E6BC3B1CD54}"/>
          </ac:picMkLst>
        </pc:picChg>
        <pc:picChg chg="add del mod">
          <ac:chgData name="貫宇 盛" userId="7f0509586905b771" providerId="LiveId" clId="{FE1DA7D5-88D4-4B67-A0FC-A77A7A4C2982}" dt="2021-01-18T10:59:57.419" v="1183" actId="478"/>
          <ac:picMkLst>
            <pc:docMk/>
            <pc:sldMk cId="840012131" sldId="485"/>
            <ac:picMk id="43" creationId="{DD59339D-0036-45BF-BF01-8E1F2B6A6945}"/>
          </ac:picMkLst>
        </pc:picChg>
        <pc:picChg chg="add mod">
          <ac:chgData name="貫宇 盛" userId="7f0509586905b771" providerId="LiveId" clId="{FE1DA7D5-88D4-4B67-A0FC-A77A7A4C2982}" dt="2021-01-18T11:00:57.354" v="1198" actId="164"/>
          <ac:picMkLst>
            <pc:docMk/>
            <pc:sldMk cId="840012131" sldId="485"/>
            <ac:picMk id="44" creationId="{37DDDF38-A1E1-480A-A8AC-6D0400F98C2D}"/>
          </ac:picMkLst>
        </pc:picChg>
        <pc:picChg chg="add mod">
          <ac:chgData name="貫宇 盛" userId="7f0509586905b771" providerId="LiveId" clId="{FE1DA7D5-88D4-4B67-A0FC-A77A7A4C2982}" dt="2021-01-18T11:00:57.354" v="1198" actId="164"/>
          <ac:picMkLst>
            <pc:docMk/>
            <pc:sldMk cId="840012131" sldId="485"/>
            <ac:picMk id="46" creationId="{F790A33B-AD78-4E27-9279-147DE7D95381}"/>
          </ac:picMkLst>
        </pc:picChg>
        <pc:picChg chg="add del mod">
          <ac:chgData name="貫宇 盛" userId="7f0509586905b771" providerId="LiveId" clId="{FE1DA7D5-88D4-4B67-A0FC-A77A7A4C2982}" dt="2021-01-23T17:15:23.674" v="1602" actId="1076"/>
          <ac:picMkLst>
            <pc:docMk/>
            <pc:sldMk cId="840012131" sldId="485"/>
            <ac:picMk id="67" creationId="{6E137C60-90E3-4A5A-897F-035B4A1DA9F4}"/>
          </ac:picMkLst>
        </pc:picChg>
        <pc:picChg chg="add del mod">
          <ac:chgData name="貫宇 盛" userId="7f0509586905b771" providerId="LiveId" clId="{FE1DA7D5-88D4-4B67-A0FC-A77A7A4C2982}" dt="2021-01-18T11:08:21.634" v="1303" actId="478"/>
          <ac:picMkLst>
            <pc:docMk/>
            <pc:sldMk cId="840012131" sldId="485"/>
            <ac:picMk id="84" creationId="{5D337E14-5807-4102-A346-AAA48D19A12A}"/>
          </ac:picMkLst>
        </pc:picChg>
        <pc:picChg chg="add mod">
          <ac:chgData name="貫宇 盛" userId="7f0509586905b771" providerId="LiveId" clId="{FE1DA7D5-88D4-4B67-A0FC-A77A7A4C2982}" dt="2021-01-23T17:15:30.107" v="1603" actId="1076"/>
          <ac:picMkLst>
            <pc:docMk/>
            <pc:sldMk cId="840012131" sldId="485"/>
            <ac:picMk id="91" creationId="{38EBF926-9FE8-4E5C-AAF7-972C13DE8254}"/>
          </ac:picMkLst>
        </pc:picChg>
        <pc:picChg chg="add mod">
          <ac:chgData name="貫宇 盛" userId="7f0509586905b771" providerId="LiveId" clId="{FE1DA7D5-88D4-4B67-A0FC-A77A7A4C2982}" dt="2021-01-23T17:15:16.306" v="1601" actId="1076"/>
          <ac:picMkLst>
            <pc:docMk/>
            <pc:sldMk cId="840012131" sldId="485"/>
            <ac:picMk id="96" creationId="{409B5F7E-CFD4-41C3-ADC3-85A840A645BC}"/>
          </ac:picMkLst>
        </pc:pic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8" creationId="{B3B138D3-D982-4C2D-A480-6372B6792DDC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13" creationId="{74026FC9-B5D6-4569-90B5-A99C18D0CC67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17" creationId="{704EA398-8F8F-494A-99BE-D6C2F8874115}"/>
          </ac:cxnSpMkLst>
        </pc:cxnChg>
        <pc:cxnChg chg="add del mod">
          <ac:chgData name="貫宇 盛" userId="7f0509586905b771" providerId="LiveId" clId="{FE1DA7D5-88D4-4B67-A0FC-A77A7A4C2982}" dt="2021-01-18T10:54:48.372" v="1090" actId="478"/>
          <ac:cxnSpMkLst>
            <pc:docMk/>
            <pc:sldMk cId="840012131" sldId="485"/>
            <ac:cxnSpMk id="19" creationId="{47DB8580-F1D1-4649-B508-898F2C0538C8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20" creationId="{3A542F71-DC6D-4D5E-B0F6-B99BE7F78AA6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22" creationId="{816A0ADB-87F7-4E0E-BF65-10F91A0CBCE0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24" creationId="{C0DEE2D2-D292-4283-8C0B-F2C7857DD4C6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26" creationId="{73D82267-AFCF-4E85-848E-5A16E8F89C07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28" creationId="{BFA691B7-DFF4-4BAE-8479-E26808AF316D}"/>
          </ac:cxnSpMkLst>
        </pc:cxnChg>
        <pc:cxnChg chg="del">
          <ac:chgData name="貫宇 盛" userId="7f0509586905b771" providerId="LiveId" clId="{FE1DA7D5-88D4-4B67-A0FC-A77A7A4C2982}" dt="2021-01-18T10:48:24.254" v="1069" actId="478"/>
          <ac:cxnSpMkLst>
            <pc:docMk/>
            <pc:sldMk cId="840012131" sldId="485"/>
            <ac:cxnSpMk id="30" creationId="{13999308-D5CF-40B7-9B13-DE2864D94451}"/>
          </ac:cxnSpMkLst>
        </pc:cxnChg>
        <pc:cxnChg chg="add mod">
          <ac:chgData name="貫宇 盛" userId="7f0509586905b771" providerId="LiveId" clId="{FE1DA7D5-88D4-4B67-A0FC-A77A7A4C2982}" dt="2021-01-18T10:59:30.523" v="1179" actId="208"/>
          <ac:cxnSpMkLst>
            <pc:docMk/>
            <pc:sldMk cId="840012131" sldId="485"/>
            <ac:cxnSpMk id="41" creationId="{A1B95C5F-91FB-4660-AB68-0731970B4963}"/>
          </ac:cxnSpMkLst>
        </pc:cxnChg>
        <pc:cxnChg chg="add mod">
          <ac:chgData name="貫宇 盛" userId="7f0509586905b771" providerId="LiveId" clId="{FE1DA7D5-88D4-4B67-A0FC-A77A7A4C2982}" dt="2021-01-18T11:11:16.697" v="1351" actId="14100"/>
          <ac:cxnSpMkLst>
            <pc:docMk/>
            <pc:sldMk cId="840012131" sldId="485"/>
            <ac:cxnSpMk id="50" creationId="{80E85D56-F569-4322-BE7A-8D032F49D34B}"/>
          </ac:cxnSpMkLst>
        </pc:cxnChg>
      </pc:sldChg>
      <pc:sldChg chg="addSp delSp modSp add">
        <pc:chgData name="貫宇 盛" userId="7f0509586905b771" providerId="LiveId" clId="{FE1DA7D5-88D4-4B67-A0FC-A77A7A4C2982}" dt="2021-01-23T17:18:12.300" v="1626" actId="1076"/>
        <pc:sldMkLst>
          <pc:docMk/>
          <pc:sldMk cId="1266625782" sldId="486"/>
        </pc:sldMkLst>
        <pc:spChg chg="add mod">
          <ac:chgData name="貫宇 盛" userId="7f0509586905b771" providerId="LiveId" clId="{FE1DA7D5-88D4-4B67-A0FC-A77A7A4C2982}" dt="2021-01-23T17:18:12.300" v="1626" actId="1076"/>
          <ac:spMkLst>
            <pc:docMk/>
            <pc:sldMk cId="1266625782" sldId="486"/>
            <ac:spMk id="6" creationId="{A53F6AFF-CB9C-4622-802D-3F3ED9635A0B}"/>
          </ac:spMkLst>
        </pc:spChg>
        <pc:spChg chg="add mod">
          <ac:chgData name="貫宇 盛" userId="7f0509586905b771" providerId="LiveId" clId="{FE1DA7D5-88D4-4B67-A0FC-A77A7A4C2982}" dt="2021-01-23T17:13:23.196" v="1594" actId="14100"/>
          <ac:spMkLst>
            <pc:docMk/>
            <pc:sldMk cId="1266625782" sldId="486"/>
            <ac:spMk id="7" creationId="{CB4FCAA6-D7BC-47BD-82A1-CB014819E81A}"/>
          </ac:spMkLst>
        </pc:spChg>
        <pc:spChg chg="add mod">
          <ac:chgData name="貫宇 盛" userId="7f0509586905b771" providerId="LiveId" clId="{FE1DA7D5-88D4-4B67-A0FC-A77A7A4C2982}" dt="2021-01-23T17:14:17.325" v="1600" actId="14100"/>
          <ac:spMkLst>
            <pc:docMk/>
            <pc:sldMk cId="1266625782" sldId="486"/>
            <ac:spMk id="8" creationId="{164FE9DD-8B93-4786-A3EF-054455823986}"/>
          </ac:spMkLst>
        </pc:spChg>
        <pc:spChg chg="mod">
          <ac:chgData name="貫宇 盛" userId="7f0509586905b771" providerId="LiveId" clId="{FE1DA7D5-88D4-4B67-A0FC-A77A7A4C2982}" dt="2021-01-18T11:18:41.503" v="1455" actId="1076"/>
          <ac:spMkLst>
            <pc:docMk/>
            <pc:sldMk cId="1266625782" sldId="486"/>
            <ac:spMk id="9" creationId="{55BD4D86-2897-4C04-BB16-1A9A39157B3A}"/>
          </ac:spMkLst>
        </pc:spChg>
        <pc:spChg chg="mod">
          <ac:chgData name="貫宇 盛" userId="7f0509586905b771" providerId="LiveId" clId="{FE1DA7D5-88D4-4B67-A0FC-A77A7A4C2982}" dt="2021-01-18T11:19:58.829" v="1483" actId="20577"/>
          <ac:spMkLst>
            <pc:docMk/>
            <pc:sldMk cId="1266625782" sldId="486"/>
            <ac:spMk id="15" creationId="{77F75609-F4DE-40F6-8ED7-E3859613AE79}"/>
          </ac:spMkLst>
        </pc:spChg>
        <pc:spChg chg="del mod ord">
          <ac:chgData name="貫宇 盛" userId="7f0509586905b771" providerId="LiveId" clId="{FE1DA7D5-88D4-4B67-A0FC-A77A7A4C2982}" dt="2021-01-18T11:22:57.210" v="1529" actId="478"/>
          <ac:spMkLst>
            <pc:docMk/>
            <pc:sldMk cId="1266625782" sldId="486"/>
            <ac:spMk id="31" creationId="{46EBB31F-72E2-4B75-A60D-B21891B28C2F}"/>
          </ac:spMkLst>
        </pc:spChg>
        <pc:spChg chg="mod ord">
          <ac:chgData name="貫宇 盛" userId="7f0509586905b771" providerId="LiveId" clId="{FE1DA7D5-88D4-4B67-A0FC-A77A7A4C2982}" dt="2021-01-18T11:22:19.279" v="1524" actId="14100"/>
          <ac:spMkLst>
            <pc:docMk/>
            <pc:sldMk cId="1266625782" sldId="486"/>
            <ac:spMk id="32" creationId="{D54EC309-2B92-4247-A3B7-29A19FA60DAA}"/>
          </ac:spMkLst>
        </pc:spChg>
        <pc:spChg chg="mod ord">
          <ac:chgData name="貫宇 盛" userId="7f0509586905b771" providerId="LiveId" clId="{FE1DA7D5-88D4-4B67-A0FC-A77A7A4C2982}" dt="2021-01-18T11:21:56.230" v="1518" actId="114"/>
          <ac:spMkLst>
            <pc:docMk/>
            <pc:sldMk cId="1266625782" sldId="486"/>
            <ac:spMk id="33" creationId="{53FD35D7-921B-4EAB-939B-DE1F65F8F3F6}"/>
          </ac:spMkLst>
        </pc:spChg>
        <pc:spChg chg="del mod ord">
          <ac:chgData name="貫宇 盛" userId="7f0509586905b771" providerId="LiveId" clId="{FE1DA7D5-88D4-4B67-A0FC-A77A7A4C2982}" dt="2021-01-18T11:22:57.210" v="1529" actId="478"/>
          <ac:spMkLst>
            <pc:docMk/>
            <pc:sldMk cId="1266625782" sldId="486"/>
            <ac:spMk id="34" creationId="{24AEF137-FBAA-40B4-A70D-B4B868B86D92}"/>
          </ac:spMkLst>
        </pc:spChg>
        <pc:spChg chg="mod ord">
          <ac:chgData name="貫宇 盛" userId="7f0509586905b771" providerId="LiveId" clId="{FE1DA7D5-88D4-4B67-A0FC-A77A7A4C2982}" dt="2021-01-18T11:22:23.507" v="1526" actId="14100"/>
          <ac:spMkLst>
            <pc:docMk/>
            <pc:sldMk cId="1266625782" sldId="486"/>
            <ac:spMk id="36" creationId="{D8D62A33-73D4-4A8E-9DE6-C4C424C44670}"/>
          </ac:spMkLst>
        </pc:spChg>
        <pc:spChg chg="del mod ord">
          <ac:chgData name="貫宇 盛" userId="7f0509586905b771" providerId="LiveId" clId="{FE1DA7D5-88D4-4B67-A0FC-A77A7A4C2982}" dt="2021-01-18T11:22:57.210" v="1529" actId="478"/>
          <ac:spMkLst>
            <pc:docMk/>
            <pc:sldMk cId="1266625782" sldId="486"/>
            <ac:spMk id="37" creationId="{8DEA6F6D-FFEA-4DD3-8410-C8281B2A2319}"/>
          </ac:spMkLst>
        </pc:spChg>
        <pc:spChg chg="del mod ord">
          <ac:chgData name="貫宇 盛" userId="7f0509586905b771" providerId="LiveId" clId="{FE1DA7D5-88D4-4B67-A0FC-A77A7A4C2982}" dt="2021-01-18T11:22:57.210" v="1529" actId="478"/>
          <ac:spMkLst>
            <pc:docMk/>
            <pc:sldMk cId="1266625782" sldId="486"/>
            <ac:spMk id="38" creationId="{271C7B7A-8A6B-49B3-BD93-0E5525FAB918}"/>
          </ac:spMkLst>
        </pc:spChg>
        <pc:spChg chg="mod ord">
          <ac:chgData name="貫宇 盛" userId="7f0509586905b771" providerId="LiveId" clId="{FE1DA7D5-88D4-4B67-A0FC-A77A7A4C2982}" dt="2021-01-18T11:21:28.069" v="1502" actId="1076"/>
          <ac:spMkLst>
            <pc:docMk/>
            <pc:sldMk cId="1266625782" sldId="486"/>
            <ac:spMk id="39" creationId="{88A1028A-DFC2-4773-A6D3-362AC50E9215}"/>
          </ac:spMkLst>
        </pc:spChg>
        <pc:spChg chg="mod ord">
          <ac:chgData name="貫宇 盛" userId="7f0509586905b771" providerId="LiveId" clId="{FE1DA7D5-88D4-4B67-A0FC-A77A7A4C2982}" dt="2021-01-18T11:22:14.905" v="1522" actId="1076"/>
          <ac:spMkLst>
            <pc:docMk/>
            <pc:sldMk cId="1266625782" sldId="486"/>
            <ac:spMk id="40" creationId="{5CCC0E3C-F4CF-444B-BA1F-953ABE73AD57}"/>
          </ac:spMkLst>
        </pc:spChg>
        <pc:spChg chg="del mod">
          <ac:chgData name="貫宇 盛" userId="7f0509586905b771" providerId="LiveId" clId="{FE1DA7D5-88D4-4B67-A0FC-A77A7A4C2982}" dt="2021-01-18T11:19:34.666" v="1465" actId="478"/>
          <ac:spMkLst>
            <pc:docMk/>
            <pc:sldMk cId="1266625782" sldId="486"/>
            <ac:spMk id="53" creationId="{2A78D388-8FA4-426E-A7E6-66CB850D317B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54" creationId="{6EA0CE59-C0C4-40C6-88FA-188E19B242D1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56" creationId="{5FEC4BCE-9FFD-4071-96CB-BBCA4F662AD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57" creationId="{341A3775-BCB9-41C6-BE38-540F24C24159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59" creationId="{D42C6DA1-2A90-4F8A-A416-45EFF372A0F4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60" creationId="{8DD4291A-0A5B-4434-BAFA-A50891A48E7E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61" creationId="{7CDC585F-A21C-4039-B7CC-4B35FF4CDF8A}"/>
          </ac:spMkLst>
        </pc:spChg>
        <pc:spChg chg="del mod">
          <ac:chgData name="貫宇 盛" userId="7f0509586905b771" providerId="LiveId" clId="{FE1DA7D5-88D4-4B67-A0FC-A77A7A4C2982}" dt="2021-01-18T11:19:35.500" v="1466" actId="478"/>
          <ac:spMkLst>
            <pc:docMk/>
            <pc:sldMk cId="1266625782" sldId="486"/>
            <ac:spMk id="62" creationId="{7F12D30F-ED08-41A6-B9F3-8380EEBA3BDD}"/>
          </ac:spMkLst>
        </pc:spChg>
        <pc:spChg chg="del">
          <ac:chgData name="貫宇 盛" userId="7f0509586905b771" providerId="LiveId" clId="{FE1DA7D5-88D4-4B67-A0FC-A77A7A4C2982}" dt="2021-01-18T11:19:32.461" v="1461" actId="478"/>
          <ac:spMkLst>
            <pc:docMk/>
            <pc:sldMk cId="1266625782" sldId="486"/>
            <ac:spMk id="63" creationId="{DF69BD24-0FA3-41D8-A00B-0E1116F7BF35}"/>
          </ac:spMkLst>
        </pc:spChg>
        <pc:spChg chg="del">
          <ac:chgData name="貫宇 盛" userId="7f0509586905b771" providerId="LiveId" clId="{FE1DA7D5-88D4-4B67-A0FC-A77A7A4C2982}" dt="2021-01-18T11:19:32.461" v="1461" actId="478"/>
          <ac:spMkLst>
            <pc:docMk/>
            <pc:sldMk cId="1266625782" sldId="486"/>
            <ac:spMk id="64" creationId="{74B0DFED-DA4D-470E-AE3E-08CFD3FBC67F}"/>
          </ac:spMkLst>
        </pc:spChg>
        <pc:spChg chg="del">
          <ac:chgData name="貫宇 盛" userId="7f0509586905b771" providerId="LiveId" clId="{FE1DA7D5-88D4-4B67-A0FC-A77A7A4C2982}" dt="2021-01-18T11:19:32.461" v="1461" actId="478"/>
          <ac:spMkLst>
            <pc:docMk/>
            <pc:sldMk cId="1266625782" sldId="486"/>
            <ac:spMk id="65" creationId="{AE3017AA-A599-410E-B23F-9F066379595F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66" creationId="{A6A38706-4807-40BD-AF41-B0110742E609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68" creationId="{8EA24ED9-5F1D-4388-98AE-B3C0ED6F7B8C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69" creationId="{EC3B7E0E-9CA5-4DE4-9A8B-25B4E2A37D81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0" creationId="{17E74DAF-5E44-432B-BE51-078C17D892AC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1" creationId="{369B8F41-3E62-47CE-ACFC-BD3B3A85B780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2" creationId="{235A3F88-A549-456D-AFF2-EAEAA48C39EA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3" creationId="{5CF6A7EE-3A18-4AE8-A804-D082ED88107B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4" creationId="{CD4E529D-6D66-4B38-89C9-DCD27F1DCD6D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5" creationId="{09BD6A7D-CB38-412B-ACE4-1659925C582B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6" creationId="{12A2E2D0-2AE5-472D-84D7-3FE8DBB8649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7" creationId="{D780BDFB-FBF9-4C1B-A80D-8F78EA489BAD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8" creationId="{F4E3B09A-6C61-4037-935E-615B8FCD1D0D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79" creationId="{89C8A6C1-7725-4878-B0BE-9AD1D11603B4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0" creationId="{A04042A0-518F-45A2-944C-0D9154D298AA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1" creationId="{A835BF3A-1E50-457D-A75A-A51F45A8BAE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2" creationId="{F9614143-873F-4DCC-A70A-A0F9E1DB89C3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3" creationId="{8E7F5CAE-D95D-49D0-8936-761380B6C0A9}"/>
          </ac:spMkLst>
        </pc:spChg>
        <pc:spChg chg="add mod">
          <ac:chgData name="貫宇 盛" userId="7f0509586905b771" providerId="LiveId" clId="{FE1DA7D5-88D4-4B67-A0FC-A77A7A4C2982}" dt="2021-01-18T11:22:27.236" v="1528" actId="1076"/>
          <ac:spMkLst>
            <pc:docMk/>
            <pc:sldMk cId="1266625782" sldId="486"/>
            <ac:spMk id="84" creationId="{B73328CA-878F-48A6-A975-F87E4105EF1C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5" creationId="{722995BA-5BC0-44D2-8BDC-38DC308DD960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6" creationId="{8A286D07-ED3A-4580-8C80-62C2937B1938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7" creationId="{BAEF06B5-74E6-41C3-A75C-30BC57D45D5E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8" creationId="{BB749981-F374-4B02-A6F4-FE8FDA01A0C3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89" creationId="{B6EA3400-7EF2-4D2B-A79F-313304B36C0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90" creationId="{E6C1DEA1-E771-4ECE-9D54-69D336FFC9E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92" creationId="{E1DC7831-CB63-4A47-B11B-0E757C87D295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93" creationId="{CFB1F046-C663-487E-86B5-7F0D5098634D}"/>
          </ac:spMkLst>
        </pc:spChg>
        <pc:spChg chg="del">
          <ac:chgData name="貫宇 盛" userId="7f0509586905b771" providerId="LiveId" clId="{FE1DA7D5-88D4-4B67-A0FC-A77A7A4C2982}" dt="2021-01-18T11:19:31.061" v="1460" actId="478"/>
          <ac:spMkLst>
            <pc:docMk/>
            <pc:sldMk cId="1266625782" sldId="486"/>
            <ac:spMk id="95" creationId="{21A9A599-F407-461A-A9B4-59ECD9996177}"/>
          </ac:spMkLst>
        </pc:spChg>
        <pc:spChg chg="add mod">
          <ac:chgData name="貫宇 盛" userId="7f0509586905b771" providerId="LiveId" clId="{FE1DA7D5-88D4-4B67-A0FC-A77A7A4C2982}" dt="2021-01-18T11:23:14.622" v="1536" actId="14100"/>
          <ac:spMkLst>
            <pc:docMk/>
            <pc:sldMk cId="1266625782" sldId="486"/>
            <ac:spMk id="100" creationId="{32285DC0-E3D2-40AC-B527-547CF6EE5FB2}"/>
          </ac:spMkLst>
        </pc:spChg>
        <pc:grpChg chg="del">
          <ac:chgData name="貫宇 盛" userId="7f0509586905b771" providerId="LiveId" clId="{FE1DA7D5-88D4-4B67-A0FC-A77A7A4C2982}" dt="2021-01-18T11:19:33.185" v="1462" actId="478"/>
          <ac:grpSpMkLst>
            <pc:docMk/>
            <pc:sldMk cId="1266625782" sldId="486"/>
            <ac:grpSpMk id="48" creationId="{C6546E89-F377-4882-9376-E26398364002}"/>
          </ac:grpSpMkLst>
        </pc:grpChg>
        <pc:grpChg chg="add del">
          <ac:chgData name="貫宇 盛" userId="7f0509586905b771" providerId="LiveId" clId="{FE1DA7D5-88D4-4B67-A0FC-A77A7A4C2982}" dt="2021-01-18T11:23:05.321" v="1531" actId="478"/>
          <ac:grpSpMkLst>
            <pc:docMk/>
            <pc:sldMk cId="1266625782" sldId="486"/>
            <ac:grpSpMk id="94" creationId="{DD57649C-B6FF-4263-BD55-28F868B1AF94}"/>
          </ac:grpSpMkLst>
        </pc:grpChg>
        <pc:picChg chg="add mod">
          <ac:chgData name="貫宇 盛" userId="7f0509586905b771" providerId="LiveId" clId="{FE1DA7D5-88D4-4B67-A0FC-A77A7A4C2982}" dt="2021-01-18T11:20:56.431" v="1493" actId="14100"/>
          <ac:picMkLst>
            <pc:docMk/>
            <pc:sldMk cId="1266625782" sldId="486"/>
            <ac:picMk id="2" creationId="{42E6AEF3-A7CA-485E-8200-7CF94A3B9ABB}"/>
          </ac:picMkLst>
        </pc:picChg>
        <pc:picChg chg="add mod">
          <ac:chgData name="貫宇 盛" userId="7f0509586905b771" providerId="LiveId" clId="{FE1DA7D5-88D4-4B67-A0FC-A77A7A4C2982}" dt="2021-01-18T11:20:54.843" v="1492" actId="1076"/>
          <ac:picMkLst>
            <pc:docMk/>
            <pc:sldMk cId="1266625782" sldId="486"/>
            <ac:picMk id="3" creationId="{1129528D-A93F-4F3C-B1E4-628A21CC0FD9}"/>
          </ac:picMkLst>
        </pc:picChg>
        <pc:picChg chg="add mod">
          <ac:chgData name="貫宇 盛" userId="7f0509586905b771" providerId="LiveId" clId="{FE1DA7D5-88D4-4B67-A0FC-A77A7A4C2982}" dt="2021-01-18T11:21:13.523" v="1499" actId="1076"/>
          <ac:picMkLst>
            <pc:docMk/>
            <pc:sldMk cId="1266625782" sldId="486"/>
            <ac:picMk id="4" creationId="{06098F6D-CF5D-43DA-99C4-B228962275F9}"/>
          </ac:picMkLst>
        </pc:picChg>
        <pc:picChg chg="del">
          <ac:chgData name="貫宇 盛" userId="7f0509586905b771" providerId="LiveId" clId="{FE1DA7D5-88D4-4B67-A0FC-A77A7A4C2982}" dt="2021-01-18T11:19:24.274" v="1456" actId="478"/>
          <ac:picMkLst>
            <pc:docMk/>
            <pc:sldMk cId="1266625782" sldId="486"/>
            <ac:picMk id="7" creationId="{06B67542-5C09-4C45-ADC8-9D7301A2176E}"/>
          </ac:picMkLst>
        </pc:picChg>
        <pc:picChg chg="del">
          <ac:chgData name="貫宇 盛" userId="7f0509586905b771" providerId="LiveId" clId="{FE1DA7D5-88D4-4B67-A0FC-A77A7A4C2982}" dt="2021-01-18T11:19:25.977" v="1457" actId="478"/>
          <ac:picMkLst>
            <pc:docMk/>
            <pc:sldMk cId="1266625782" sldId="486"/>
            <ac:picMk id="11" creationId="{C739DD82-DA48-41A8-B3A8-36FFB91A58DC}"/>
          </ac:picMkLst>
        </pc:picChg>
        <pc:picChg chg="del">
          <ac:chgData name="貫宇 盛" userId="7f0509586905b771" providerId="LiveId" clId="{FE1DA7D5-88D4-4B67-A0FC-A77A7A4C2982}" dt="2021-01-18T11:19:27.034" v="1458" actId="478"/>
          <ac:picMkLst>
            <pc:docMk/>
            <pc:sldMk cId="1266625782" sldId="486"/>
            <ac:picMk id="12" creationId="{4760DC69-37D9-4792-BFCD-3E6BC3B1CD54}"/>
          </ac:picMkLst>
        </pc:picChg>
        <pc:picChg chg="add mod modCrop">
          <ac:chgData name="貫宇 盛" userId="7f0509586905b771" providerId="LiveId" clId="{FE1DA7D5-88D4-4B67-A0FC-A77A7A4C2982}" dt="2021-01-23T17:11:46.407" v="1582" actId="1076"/>
          <ac:picMkLst>
            <pc:docMk/>
            <pc:sldMk cId="1266625782" sldId="486"/>
            <ac:picMk id="17" creationId="{1A431DF9-3DF3-4DBF-B27F-5BF298EC4D52}"/>
          </ac:picMkLst>
        </pc:picChg>
        <pc:picChg chg="del">
          <ac:chgData name="貫宇 盛" userId="7f0509586905b771" providerId="LiveId" clId="{FE1DA7D5-88D4-4B67-A0FC-A77A7A4C2982}" dt="2021-01-18T11:19:32.461" v="1461" actId="478"/>
          <ac:picMkLst>
            <pc:docMk/>
            <pc:sldMk cId="1266625782" sldId="486"/>
            <ac:picMk id="67" creationId="{6E137C60-90E3-4A5A-897F-035B4A1DA9F4}"/>
          </ac:picMkLst>
        </pc:picChg>
        <pc:picChg chg="del">
          <ac:chgData name="貫宇 盛" userId="7f0509586905b771" providerId="LiveId" clId="{FE1DA7D5-88D4-4B67-A0FC-A77A7A4C2982}" dt="2021-01-18T11:19:31.061" v="1460" actId="478"/>
          <ac:picMkLst>
            <pc:docMk/>
            <pc:sldMk cId="1266625782" sldId="486"/>
            <ac:picMk id="91" creationId="{38EBF926-9FE8-4E5C-AAF7-972C13DE8254}"/>
          </ac:picMkLst>
        </pc:picChg>
        <pc:picChg chg="del">
          <ac:chgData name="貫宇 盛" userId="7f0509586905b771" providerId="LiveId" clId="{FE1DA7D5-88D4-4B67-A0FC-A77A7A4C2982}" dt="2021-01-18T11:19:27.673" v="1459" actId="478"/>
          <ac:picMkLst>
            <pc:docMk/>
            <pc:sldMk cId="1266625782" sldId="486"/>
            <ac:picMk id="96" creationId="{409B5F7E-CFD4-41C3-ADC3-85A840A645BC}"/>
          </ac:picMkLst>
        </pc:picChg>
        <pc:cxnChg chg="add mod">
          <ac:chgData name="貫宇 盛" userId="7f0509586905b771" providerId="LiveId" clId="{FE1DA7D5-88D4-4B67-A0FC-A77A7A4C2982}" dt="2021-01-23T17:18:12.300" v="1626" actId="1076"/>
          <ac:cxnSpMkLst>
            <pc:docMk/>
            <pc:sldMk cId="1266625782" sldId="486"/>
            <ac:cxnSpMk id="11" creationId="{A8B3AE37-1BF2-434B-A242-1E2A4DDD1C10}"/>
          </ac:cxnSpMkLst>
        </pc:cxnChg>
        <pc:cxnChg chg="del">
          <ac:chgData name="貫宇 盛" userId="7f0509586905b771" providerId="LiveId" clId="{FE1DA7D5-88D4-4B67-A0FC-A77A7A4C2982}" dt="2021-01-18T11:19:36.928" v="1468" actId="478"/>
          <ac:cxnSpMkLst>
            <pc:docMk/>
            <pc:sldMk cId="1266625782" sldId="486"/>
            <ac:cxnSpMk id="41" creationId="{A1B95C5F-91FB-4660-AB68-0731970B4963}"/>
          </ac:cxnSpMkLst>
        </pc:cxnChg>
        <pc:cxnChg chg="del">
          <ac:chgData name="貫宇 盛" userId="7f0509586905b771" providerId="LiveId" clId="{FE1DA7D5-88D4-4B67-A0FC-A77A7A4C2982}" dt="2021-01-18T11:19:36.201" v="1467" actId="478"/>
          <ac:cxnSpMkLst>
            <pc:docMk/>
            <pc:sldMk cId="1266625782" sldId="486"/>
            <ac:cxnSpMk id="50" creationId="{80E85D56-F569-4322-BE7A-8D032F49D34B}"/>
          </ac:cxnSpMkLst>
        </pc:cxnChg>
      </pc:sldChg>
      <pc:sldChg chg="addSp delSp modSp add">
        <pc:chgData name="貫宇 盛" userId="7f0509586905b771" providerId="LiveId" clId="{FE1DA7D5-88D4-4B67-A0FC-A77A7A4C2982}" dt="2021-01-24T10:30:03.961" v="1809" actId="1076"/>
        <pc:sldMkLst>
          <pc:docMk/>
          <pc:sldMk cId="3883596731" sldId="487"/>
        </pc:sldMkLst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6" creationId="{A53F6AFF-CB9C-4622-802D-3F3ED9635A0B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7" creationId="{CB4FCAA6-D7BC-47BD-82A1-CB014819E81A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8" creationId="{164FE9DD-8B93-4786-A3EF-054455823986}"/>
          </ac:spMkLst>
        </pc:spChg>
        <pc:spChg chg="add mod">
          <ac:chgData name="貫宇 盛" userId="7f0509586905b771" providerId="LiveId" clId="{FE1DA7D5-88D4-4B67-A0FC-A77A7A4C2982}" dt="2021-01-24T10:29:47.337" v="1804" actId="1076"/>
          <ac:spMkLst>
            <pc:docMk/>
            <pc:sldMk cId="3883596731" sldId="487"/>
            <ac:spMk id="14" creationId="{4C21A603-DDB9-480F-8CA6-F28311413D7E}"/>
          </ac:spMkLst>
        </pc:spChg>
        <pc:spChg chg="add del mod">
          <ac:chgData name="貫宇 盛" userId="7f0509586905b771" providerId="LiveId" clId="{FE1DA7D5-88D4-4B67-A0FC-A77A7A4C2982}" dt="2021-01-24T10:20:33.513" v="1706" actId="1076"/>
          <ac:spMkLst>
            <pc:docMk/>
            <pc:sldMk cId="3883596731" sldId="487"/>
            <ac:spMk id="15" creationId="{77F75609-F4DE-40F6-8ED7-E3859613AE79}"/>
          </ac:spMkLst>
        </pc:spChg>
        <pc:spChg chg="add mod">
          <ac:chgData name="貫宇 盛" userId="7f0509586905b771" providerId="LiveId" clId="{FE1DA7D5-88D4-4B67-A0FC-A77A7A4C2982}" dt="2021-01-24T10:29:47.337" v="1804" actId="1076"/>
          <ac:spMkLst>
            <pc:docMk/>
            <pc:sldMk cId="3883596731" sldId="487"/>
            <ac:spMk id="24" creationId="{3E7B7A7B-B9B4-4CBA-9B86-BE48377C2C4C}"/>
          </ac:spMkLst>
        </pc:spChg>
        <pc:spChg chg="add mod">
          <ac:chgData name="貫宇 盛" userId="7f0509586905b771" providerId="LiveId" clId="{FE1DA7D5-88D4-4B67-A0FC-A77A7A4C2982}" dt="2021-01-24T10:29:47.337" v="1804" actId="1076"/>
          <ac:spMkLst>
            <pc:docMk/>
            <pc:sldMk cId="3883596731" sldId="487"/>
            <ac:spMk id="25" creationId="{40366A6B-068D-4FC7-A1C8-59B1B7377865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32" creationId="{D54EC309-2B92-4247-A3B7-29A19FA60DAA}"/>
          </ac:spMkLst>
        </pc:spChg>
        <pc:spChg chg="del mod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33" creationId="{53FD35D7-921B-4EAB-939B-DE1F65F8F3F6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36" creationId="{D8D62A33-73D4-4A8E-9DE6-C4C424C44670}"/>
          </ac:spMkLst>
        </pc:spChg>
        <pc:spChg chg="del">
          <ac:chgData name="貫宇 盛" userId="7f0509586905b771" providerId="LiveId" clId="{FE1DA7D5-88D4-4B67-A0FC-A77A7A4C2982}" dt="2021-01-24T10:17:47.247" v="1646" actId="478"/>
          <ac:spMkLst>
            <pc:docMk/>
            <pc:sldMk cId="3883596731" sldId="487"/>
            <ac:spMk id="39" creationId="{88A1028A-DFC2-4773-A6D3-362AC50E9215}"/>
          </ac:spMkLst>
        </pc:spChg>
        <pc:spChg chg="del">
          <ac:chgData name="貫宇 盛" userId="7f0509586905b771" providerId="LiveId" clId="{FE1DA7D5-88D4-4B67-A0FC-A77A7A4C2982}" dt="2021-01-24T10:17:46.713" v="1645" actId="478"/>
          <ac:spMkLst>
            <pc:docMk/>
            <pc:sldMk cId="3883596731" sldId="487"/>
            <ac:spMk id="40" creationId="{5CCC0E3C-F4CF-444B-BA1F-953ABE73AD57}"/>
          </ac:spMkLst>
        </pc:spChg>
        <pc:spChg chg="add mod">
          <ac:chgData name="貫宇 盛" userId="7f0509586905b771" providerId="LiveId" clId="{FE1DA7D5-88D4-4B67-A0FC-A77A7A4C2982}" dt="2021-01-24T10:29:50.361" v="1805" actId="1076"/>
          <ac:spMkLst>
            <pc:docMk/>
            <pc:sldMk cId="3883596731" sldId="487"/>
            <ac:spMk id="45" creationId="{CFF06BD4-60D6-4573-9A13-796807E81AD8}"/>
          </ac:spMkLst>
        </pc:spChg>
        <pc:spChg chg="add mod">
          <ac:chgData name="貫宇 盛" userId="7f0509586905b771" providerId="LiveId" clId="{FE1DA7D5-88D4-4B67-A0FC-A77A7A4C2982}" dt="2021-01-24T10:29:53.819" v="1806" actId="1076"/>
          <ac:spMkLst>
            <pc:docMk/>
            <pc:sldMk cId="3883596731" sldId="487"/>
            <ac:spMk id="46" creationId="{44F69E97-A014-44AA-8EA1-4881E0723CE5}"/>
          </ac:spMkLst>
        </pc:spChg>
        <pc:spChg chg="add mod">
          <ac:chgData name="貫宇 盛" userId="7f0509586905b771" providerId="LiveId" clId="{FE1DA7D5-88D4-4B67-A0FC-A77A7A4C2982}" dt="2021-01-24T10:30:00.238" v="1808" actId="1076"/>
          <ac:spMkLst>
            <pc:docMk/>
            <pc:sldMk cId="3883596731" sldId="487"/>
            <ac:spMk id="56" creationId="{EDBF92B1-C2E0-41DF-B7C8-85442B54FEC0}"/>
          </ac:spMkLst>
        </pc:spChg>
        <pc:spChg chg="add mod">
          <ac:chgData name="貫宇 盛" userId="7f0509586905b771" providerId="LiveId" clId="{FE1DA7D5-88D4-4B67-A0FC-A77A7A4C2982}" dt="2021-01-24T10:30:00.238" v="1808" actId="1076"/>
          <ac:spMkLst>
            <pc:docMk/>
            <pc:sldMk cId="3883596731" sldId="487"/>
            <ac:spMk id="57" creationId="{AE0B446B-15C4-49BA-ABBA-8FFDCDB7B908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84" creationId="{B73328CA-878F-48A6-A975-F87E4105EF1C}"/>
          </ac:spMkLst>
        </pc:spChg>
        <pc:spChg chg="del">
          <ac:chgData name="貫宇 盛" userId="7f0509586905b771" providerId="LiveId" clId="{FE1DA7D5-88D4-4B67-A0FC-A77A7A4C2982}" dt="2021-01-24T10:17:51.511" v="1648" actId="478"/>
          <ac:spMkLst>
            <pc:docMk/>
            <pc:sldMk cId="3883596731" sldId="487"/>
            <ac:spMk id="100" creationId="{32285DC0-E3D2-40AC-B527-547CF6EE5FB2}"/>
          </ac:spMkLst>
        </pc:spChg>
        <pc:grpChg chg="add mod">
          <ac:chgData name="貫宇 盛" userId="7f0509586905b771" providerId="LiveId" clId="{FE1DA7D5-88D4-4B67-A0FC-A77A7A4C2982}" dt="2021-01-24T10:29:47.337" v="1804" actId="1076"/>
          <ac:grpSpMkLst>
            <pc:docMk/>
            <pc:sldMk cId="3883596731" sldId="487"/>
            <ac:grpSpMk id="13" creationId="{0D22D438-3C0D-44E1-BD1F-3603CEE302B5}"/>
          </ac:grpSpMkLst>
        </pc:grpChg>
        <pc:picChg chg="del">
          <ac:chgData name="貫宇 盛" userId="7f0509586905b771" providerId="LiveId" clId="{FE1DA7D5-88D4-4B67-A0FC-A77A7A4C2982}" dt="2021-01-24T10:17:45.657" v="1644" actId="478"/>
          <ac:picMkLst>
            <pc:docMk/>
            <pc:sldMk cId="3883596731" sldId="487"/>
            <ac:picMk id="2" creationId="{42E6AEF3-A7CA-485E-8200-7CF94A3B9ABB}"/>
          </ac:picMkLst>
        </pc:picChg>
        <pc:picChg chg="del">
          <ac:chgData name="貫宇 盛" userId="7f0509586905b771" providerId="LiveId" clId="{FE1DA7D5-88D4-4B67-A0FC-A77A7A4C2982}" dt="2021-01-24T10:17:44.972" v="1643" actId="478"/>
          <ac:picMkLst>
            <pc:docMk/>
            <pc:sldMk cId="3883596731" sldId="487"/>
            <ac:picMk id="3" creationId="{1129528D-A93F-4F3C-B1E4-628A21CC0FD9}"/>
          </ac:picMkLst>
        </pc:picChg>
        <pc:picChg chg="del">
          <ac:chgData name="貫宇 盛" userId="7f0509586905b771" providerId="LiveId" clId="{FE1DA7D5-88D4-4B67-A0FC-A77A7A4C2982}" dt="2021-01-24T10:17:44.205" v="1642" actId="478"/>
          <ac:picMkLst>
            <pc:docMk/>
            <pc:sldMk cId="3883596731" sldId="487"/>
            <ac:picMk id="4" creationId="{06098F6D-CF5D-43DA-99C4-B228962275F9}"/>
          </ac:picMkLst>
        </pc:picChg>
        <pc:picChg chg="add mod">
          <ac:chgData name="貫宇 盛" userId="7f0509586905b771" providerId="LiveId" clId="{FE1DA7D5-88D4-4B67-A0FC-A77A7A4C2982}" dt="2021-01-24T10:18:45.970" v="1655" actId="164"/>
          <ac:picMkLst>
            <pc:docMk/>
            <pc:sldMk cId="3883596731" sldId="487"/>
            <ac:picMk id="10" creationId="{83F5FD44-27A2-4E69-B022-06A83D8F6B3C}"/>
          </ac:picMkLst>
        </pc:picChg>
        <pc:picChg chg="add mod">
          <ac:chgData name="貫宇 盛" userId="7f0509586905b771" providerId="LiveId" clId="{FE1DA7D5-88D4-4B67-A0FC-A77A7A4C2982}" dt="2021-01-24T10:18:45.970" v="1655" actId="164"/>
          <ac:picMkLst>
            <pc:docMk/>
            <pc:sldMk cId="3883596731" sldId="487"/>
            <ac:picMk id="12" creationId="{9D294CE1-BA66-42E8-B9E5-5EB3CE9161FE}"/>
          </ac:picMkLst>
        </pc:picChg>
        <pc:picChg chg="del">
          <ac:chgData name="貫宇 盛" userId="7f0509586905b771" providerId="LiveId" clId="{FE1DA7D5-88D4-4B67-A0FC-A77A7A4C2982}" dt="2021-01-24T10:17:51.511" v="1648" actId="478"/>
          <ac:picMkLst>
            <pc:docMk/>
            <pc:sldMk cId="3883596731" sldId="487"/>
            <ac:picMk id="17" creationId="{1A431DF9-3DF3-4DBF-B27F-5BF298EC4D52}"/>
          </ac:picMkLst>
        </pc:picChg>
        <pc:picChg chg="add mod">
          <ac:chgData name="貫宇 盛" userId="7f0509586905b771" providerId="LiveId" clId="{FE1DA7D5-88D4-4B67-A0FC-A77A7A4C2982}" dt="2021-01-24T10:29:50.361" v="1805" actId="1076"/>
          <ac:picMkLst>
            <pc:docMk/>
            <pc:sldMk cId="3883596731" sldId="487"/>
            <ac:picMk id="38" creationId="{DEDC22F0-F5BD-46DB-95BE-D97C5E962CCA}"/>
          </ac:picMkLst>
        </pc:picChg>
        <pc:picChg chg="add mod">
          <ac:chgData name="貫宇 盛" userId="7f0509586905b771" providerId="LiveId" clId="{FE1DA7D5-88D4-4B67-A0FC-A77A7A4C2982}" dt="2021-01-24T10:30:00.238" v="1808" actId="1076"/>
          <ac:picMkLst>
            <pc:docMk/>
            <pc:sldMk cId="3883596731" sldId="487"/>
            <ac:picMk id="41" creationId="{F54B0645-7766-40A9-8081-8AE5400519E5}"/>
          </ac:picMkLst>
        </pc:picChg>
        <pc:picChg chg="add mod">
          <ac:chgData name="貫宇 盛" userId="7f0509586905b771" providerId="LiveId" clId="{FE1DA7D5-88D4-4B67-A0FC-A77A7A4C2982}" dt="2021-01-24T10:30:03.961" v="1809" actId="1076"/>
          <ac:picMkLst>
            <pc:docMk/>
            <pc:sldMk cId="3883596731" sldId="487"/>
            <ac:picMk id="60" creationId="{F65ECEE9-EB11-4FD0-8B5A-848C7E14CA39}"/>
          </ac:picMkLst>
        </pc:picChg>
        <pc:cxnChg chg="del mod">
          <ac:chgData name="貫宇 盛" userId="7f0509586905b771" providerId="LiveId" clId="{FE1DA7D5-88D4-4B67-A0FC-A77A7A4C2982}" dt="2021-01-24T10:17:51.511" v="1648" actId="478"/>
          <ac:cxnSpMkLst>
            <pc:docMk/>
            <pc:sldMk cId="3883596731" sldId="487"/>
            <ac:cxnSpMk id="11" creationId="{A8B3AE37-1BF2-434B-A242-1E2A4DDD1C10}"/>
          </ac:cxnSpMkLst>
        </pc:cxnChg>
        <pc:cxnChg chg="add del mod">
          <ac:chgData name="貫宇 盛" userId="7f0509586905b771" providerId="LiveId" clId="{FE1DA7D5-88D4-4B67-A0FC-A77A7A4C2982}" dt="2021-01-24T10:20:33.749" v="1707" actId="11529"/>
          <ac:cxnSpMkLst>
            <pc:docMk/>
            <pc:sldMk cId="3883596731" sldId="487"/>
            <ac:cxnSpMk id="18" creationId="{1F6C3702-6309-453E-992D-19A5E53A22D8}"/>
          </ac:cxnSpMkLst>
        </pc:cxnChg>
        <pc:cxnChg chg="add mod">
          <ac:chgData name="貫宇 盛" userId="7f0509586905b771" providerId="LiveId" clId="{FE1DA7D5-88D4-4B67-A0FC-A77A7A4C2982}" dt="2021-01-24T10:29:47.337" v="1804" actId="1076"/>
          <ac:cxnSpMkLst>
            <pc:docMk/>
            <pc:sldMk cId="3883596731" sldId="487"/>
            <ac:cxnSpMk id="20" creationId="{DEC450C7-A34F-46E9-A224-AB3E14CBE2F1}"/>
          </ac:cxnSpMkLst>
        </pc:cxnChg>
        <pc:cxnChg chg="add mod">
          <ac:chgData name="貫宇 盛" userId="7f0509586905b771" providerId="LiveId" clId="{FE1DA7D5-88D4-4B67-A0FC-A77A7A4C2982}" dt="2021-01-24T10:29:47.337" v="1804" actId="1076"/>
          <ac:cxnSpMkLst>
            <pc:docMk/>
            <pc:sldMk cId="3883596731" sldId="487"/>
            <ac:cxnSpMk id="31" creationId="{037340B5-1E77-4E42-B276-883137C53ADF}"/>
          </ac:cxnSpMkLst>
        </pc:cxnChg>
        <pc:cxnChg chg="add mod">
          <ac:chgData name="貫宇 盛" userId="7f0509586905b771" providerId="LiveId" clId="{FE1DA7D5-88D4-4B67-A0FC-A77A7A4C2982}" dt="2021-01-24T10:29:47.337" v="1804" actId="1076"/>
          <ac:cxnSpMkLst>
            <pc:docMk/>
            <pc:sldMk cId="3883596731" sldId="487"/>
            <ac:cxnSpMk id="34" creationId="{5C9B4DEB-989F-4858-8D64-E3D2A99741FD}"/>
          </ac:cxnSpMkLst>
        </pc:cxnChg>
        <pc:cxnChg chg="add mod">
          <ac:chgData name="貫宇 盛" userId="7f0509586905b771" providerId="LiveId" clId="{FE1DA7D5-88D4-4B67-A0FC-A77A7A4C2982}" dt="2021-01-24T10:29:47.337" v="1804" actId="1076"/>
          <ac:cxnSpMkLst>
            <pc:docMk/>
            <pc:sldMk cId="3883596731" sldId="487"/>
            <ac:cxnSpMk id="37" creationId="{810B45E4-F58D-42B5-88C5-44CF00B2C2F4}"/>
          </ac:cxnSpMkLst>
        </pc:cxnChg>
        <pc:cxnChg chg="add mod">
          <ac:chgData name="貫宇 盛" userId="7f0509586905b771" providerId="LiveId" clId="{FE1DA7D5-88D4-4B67-A0FC-A77A7A4C2982}" dt="2021-01-24T10:29:53.819" v="1806" actId="1076"/>
          <ac:cxnSpMkLst>
            <pc:docMk/>
            <pc:sldMk cId="3883596731" sldId="487"/>
            <ac:cxnSpMk id="47" creationId="{7FCAE1DC-B64E-467F-BE27-7D3B67293C91}"/>
          </ac:cxnSpMkLst>
        </pc:cxnChg>
        <pc:cxnChg chg="add mod">
          <ac:chgData name="貫宇 盛" userId="7f0509586905b771" providerId="LiveId" clId="{FE1DA7D5-88D4-4B67-A0FC-A77A7A4C2982}" dt="2021-01-24T10:30:00.238" v="1808" actId="1076"/>
          <ac:cxnSpMkLst>
            <pc:docMk/>
            <pc:sldMk cId="3883596731" sldId="487"/>
            <ac:cxnSpMk id="58" creationId="{EC2298AF-4055-4F5B-B145-DAB521621EA3}"/>
          </ac:cxnSpMkLst>
        </pc:cxnChg>
      </pc:sldChg>
      <pc:sldChg chg="addSp delSp modSp add">
        <pc:chgData name="貫宇 盛" userId="7f0509586905b771" providerId="LiveId" clId="{FE1DA7D5-88D4-4B67-A0FC-A77A7A4C2982}" dt="2021-01-24T10:40:25.781" v="1946" actId="14100"/>
        <pc:sldMkLst>
          <pc:docMk/>
          <pc:sldMk cId="4034778131" sldId="488"/>
        </pc:sldMkLst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14" creationId="{4C21A603-DDB9-480F-8CA6-F28311413D7E}"/>
          </ac:spMkLst>
        </pc:spChg>
        <pc:spChg chg="mod">
          <ac:chgData name="貫宇 盛" userId="7f0509586905b771" providerId="LiveId" clId="{FE1DA7D5-88D4-4B67-A0FC-A77A7A4C2982}" dt="2021-01-24T10:33:54.264" v="1862" actId="1076"/>
          <ac:spMkLst>
            <pc:docMk/>
            <pc:sldMk cId="4034778131" sldId="488"/>
            <ac:spMk id="15" creationId="{77F75609-F4DE-40F6-8ED7-E3859613AE79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24" creationId="{3E7B7A7B-B9B4-4CBA-9B86-BE48377C2C4C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25" creationId="{40366A6B-068D-4FC7-A1C8-59B1B7377865}"/>
          </ac:spMkLst>
        </pc:spChg>
        <pc:spChg chg="add mod">
          <ac:chgData name="貫宇 盛" userId="7f0509586905b771" providerId="LiveId" clId="{FE1DA7D5-88D4-4B67-A0FC-A77A7A4C2982}" dt="2021-01-24T10:40:25.781" v="1946" actId="14100"/>
          <ac:spMkLst>
            <pc:docMk/>
            <pc:sldMk cId="4034778131" sldId="488"/>
            <ac:spMk id="27" creationId="{EE9AF78B-1F59-4162-BC3F-1EF67A74A2FE}"/>
          </ac:spMkLst>
        </pc:spChg>
        <pc:spChg chg="add mod">
          <ac:chgData name="貫宇 盛" userId="7f0509586905b771" providerId="LiveId" clId="{FE1DA7D5-88D4-4B67-A0FC-A77A7A4C2982}" dt="2021-01-24T10:39:21.835" v="1938" actId="14100"/>
          <ac:spMkLst>
            <pc:docMk/>
            <pc:sldMk cId="4034778131" sldId="488"/>
            <ac:spMk id="32" creationId="{17268FDA-F6B2-4FD7-8CFB-6BEB0719246A}"/>
          </ac:spMkLst>
        </pc:spChg>
        <pc:spChg chg="add mod">
          <ac:chgData name="貫宇 盛" userId="7f0509586905b771" providerId="LiveId" clId="{FE1DA7D5-88D4-4B67-A0FC-A77A7A4C2982}" dt="2021-01-24T10:38:30.901" v="1924" actId="1076"/>
          <ac:spMkLst>
            <pc:docMk/>
            <pc:sldMk cId="4034778131" sldId="488"/>
            <ac:spMk id="33" creationId="{07312280-D1D0-4D64-88A1-C88E4F10F19D}"/>
          </ac:spMkLst>
        </pc:spChg>
        <pc:spChg chg="add mod">
          <ac:chgData name="貫宇 盛" userId="7f0509586905b771" providerId="LiveId" clId="{FE1DA7D5-88D4-4B67-A0FC-A77A7A4C2982}" dt="2021-01-24T10:39:30.241" v="1941" actId="14100"/>
          <ac:spMkLst>
            <pc:docMk/>
            <pc:sldMk cId="4034778131" sldId="488"/>
            <ac:spMk id="42" creationId="{4A3138C8-DFE4-44DE-AA32-2F46D7CBC2EE}"/>
          </ac:spMkLst>
        </pc:spChg>
        <pc:spChg chg="add mod">
          <ac:chgData name="貫宇 盛" userId="7f0509586905b771" providerId="LiveId" clId="{FE1DA7D5-88D4-4B67-A0FC-A77A7A4C2982}" dt="2021-01-24T10:38:56.849" v="1932" actId="20577"/>
          <ac:spMkLst>
            <pc:docMk/>
            <pc:sldMk cId="4034778131" sldId="488"/>
            <ac:spMk id="43" creationId="{A1556845-260F-48D2-B46E-574792A19302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45" creationId="{CFF06BD4-60D6-4573-9A13-796807E81AD8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46" creationId="{44F69E97-A014-44AA-8EA1-4881E0723CE5}"/>
          </ac:spMkLst>
        </pc:spChg>
        <pc:spChg chg="add mod">
          <ac:chgData name="貫宇 盛" userId="7f0509586905b771" providerId="LiveId" clId="{FE1DA7D5-88D4-4B67-A0FC-A77A7A4C2982}" dt="2021-01-24T10:39:38.099" v="1944" actId="14100"/>
          <ac:spMkLst>
            <pc:docMk/>
            <pc:sldMk cId="4034778131" sldId="488"/>
            <ac:spMk id="48" creationId="{61A3161D-2355-461D-B3B4-7FB6C700E6A4}"/>
          </ac:spMkLst>
        </pc:spChg>
        <pc:spChg chg="add mod">
          <ac:chgData name="貫宇 盛" userId="7f0509586905b771" providerId="LiveId" clId="{FE1DA7D5-88D4-4B67-A0FC-A77A7A4C2982}" dt="2021-01-24T10:38:59.642" v="1934" actId="20577"/>
          <ac:spMkLst>
            <pc:docMk/>
            <pc:sldMk cId="4034778131" sldId="488"/>
            <ac:spMk id="49" creationId="{753C7337-54DA-411F-A649-FC482B5DD18C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56" creationId="{EDBF92B1-C2E0-41DF-B7C8-85442B54FEC0}"/>
          </ac:spMkLst>
        </pc:spChg>
        <pc:spChg chg="del">
          <ac:chgData name="貫宇 盛" userId="7f0509586905b771" providerId="LiveId" clId="{FE1DA7D5-88D4-4B67-A0FC-A77A7A4C2982}" dt="2021-01-24T10:31:28.253" v="1840" actId="478"/>
          <ac:spMkLst>
            <pc:docMk/>
            <pc:sldMk cId="4034778131" sldId="488"/>
            <ac:spMk id="57" creationId="{AE0B446B-15C4-49BA-ABBA-8FFDCDB7B908}"/>
          </ac:spMkLst>
        </pc:spChg>
        <pc:grpChg chg="del">
          <ac:chgData name="貫宇 盛" userId="7f0509586905b771" providerId="LiveId" clId="{FE1DA7D5-88D4-4B67-A0FC-A77A7A4C2982}" dt="2021-01-24T10:31:28.253" v="1840" actId="478"/>
          <ac:grpSpMkLst>
            <pc:docMk/>
            <pc:sldMk cId="4034778131" sldId="488"/>
            <ac:grpSpMk id="13" creationId="{0D22D438-3C0D-44E1-BD1F-3603CEE302B5}"/>
          </ac:grpSpMkLst>
        </pc:grpChg>
        <pc:picChg chg="add del mod">
          <ac:chgData name="貫宇 盛" userId="7f0509586905b771" providerId="LiveId" clId="{FE1DA7D5-88D4-4B67-A0FC-A77A7A4C2982}" dt="2021-01-24T10:33:17.409" v="1855" actId="478"/>
          <ac:picMkLst>
            <pc:docMk/>
            <pc:sldMk cId="4034778131" sldId="488"/>
            <ac:picMk id="2" creationId="{75E5FDE8-3EAC-4DB6-AF96-7DC13DB61E08}"/>
          </ac:picMkLst>
        </pc:picChg>
        <pc:picChg chg="add del mod">
          <ac:chgData name="貫宇 盛" userId="7f0509586905b771" providerId="LiveId" clId="{FE1DA7D5-88D4-4B67-A0FC-A77A7A4C2982}" dt="2021-01-24T10:33:34.376" v="1858" actId="478"/>
          <ac:picMkLst>
            <pc:docMk/>
            <pc:sldMk cId="4034778131" sldId="488"/>
            <ac:picMk id="3" creationId="{7E14F9F3-C280-4F4F-9F55-0DF9A53772F6}"/>
          </ac:picMkLst>
        </pc:picChg>
        <pc:picChg chg="add mod">
          <ac:chgData name="貫宇 盛" userId="7f0509586905b771" providerId="LiveId" clId="{FE1DA7D5-88D4-4B67-A0FC-A77A7A4C2982}" dt="2021-01-24T10:33:58.521" v="1864" actId="1076"/>
          <ac:picMkLst>
            <pc:docMk/>
            <pc:sldMk cId="4034778131" sldId="488"/>
            <ac:picMk id="4" creationId="{1C823834-461B-4E96-B36C-8B02E8CF4248}"/>
          </ac:picMkLst>
        </pc:picChg>
        <pc:picChg chg="add mod">
          <ac:chgData name="貫宇 盛" userId="7f0509586905b771" providerId="LiveId" clId="{FE1DA7D5-88D4-4B67-A0FC-A77A7A4C2982}" dt="2021-01-24T10:34:32.746" v="1872" actId="1076"/>
          <ac:picMkLst>
            <pc:docMk/>
            <pc:sldMk cId="4034778131" sldId="488"/>
            <ac:picMk id="6" creationId="{DE58391C-6AAF-4E10-B435-8A9DE99D162D}"/>
          </ac:picMkLst>
        </pc:picChg>
        <pc:picChg chg="add mod">
          <ac:chgData name="貫宇 盛" userId="7f0509586905b771" providerId="LiveId" clId="{FE1DA7D5-88D4-4B67-A0FC-A77A7A4C2982}" dt="2021-01-24T10:34:49.782" v="1876" actId="14100"/>
          <ac:picMkLst>
            <pc:docMk/>
            <pc:sldMk cId="4034778131" sldId="488"/>
            <ac:picMk id="7" creationId="{AA64F29A-4E33-4404-BBD8-BC56137F5AF1}"/>
          </ac:picMkLst>
        </pc:picChg>
        <pc:picChg chg="add mod">
          <ac:chgData name="貫宇 盛" userId="7f0509586905b771" providerId="LiveId" clId="{FE1DA7D5-88D4-4B67-A0FC-A77A7A4C2982}" dt="2021-01-24T10:36:35.709" v="1882" actId="1076"/>
          <ac:picMkLst>
            <pc:docMk/>
            <pc:sldMk cId="4034778131" sldId="488"/>
            <ac:picMk id="26" creationId="{5193D6A6-9336-4B02-950B-A345B40D0C26}"/>
          </ac:picMkLst>
        </pc:picChg>
        <pc:picChg chg="del">
          <ac:chgData name="貫宇 盛" userId="7f0509586905b771" providerId="LiveId" clId="{FE1DA7D5-88D4-4B67-A0FC-A77A7A4C2982}" dt="2021-01-24T10:31:28.253" v="1840" actId="478"/>
          <ac:picMkLst>
            <pc:docMk/>
            <pc:sldMk cId="4034778131" sldId="488"/>
            <ac:picMk id="38" creationId="{DEDC22F0-F5BD-46DB-95BE-D97C5E962CCA}"/>
          </ac:picMkLst>
        </pc:picChg>
        <pc:picChg chg="del">
          <ac:chgData name="貫宇 盛" userId="7f0509586905b771" providerId="LiveId" clId="{FE1DA7D5-88D4-4B67-A0FC-A77A7A4C2982}" dt="2021-01-24T10:31:28.253" v="1840" actId="478"/>
          <ac:picMkLst>
            <pc:docMk/>
            <pc:sldMk cId="4034778131" sldId="488"/>
            <ac:picMk id="41" creationId="{F54B0645-7766-40A9-8081-8AE5400519E5}"/>
          </ac:picMkLst>
        </pc:picChg>
        <pc:picChg chg="del">
          <ac:chgData name="貫宇 盛" userId="7f0509586905b771" providerId="LiveId" clId="{FE1DA7D5-88D4-4B67-A0FC-A77A7A4C2982}" dt="2021-01-24T10:31:28.253" v="1840" actId="478"/>
          <ac:picMkLst>
            <pc:docMk/>
            <pc:sldMk cId="4034778131" sldId="488"/>
            <ac:picMk id="60" creationId="{F65ECEE9-EB11-4FD0-8B5A-848C7E14CA39}"/>
          </ac:picMkLst>
        </pc:picChg>
        <pc:cxnChg chg="del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20" creationId="{DEC450C7-A34F-46E9-A224-AB3E14CBE2F1}"/>
          </ac:cxnSpMkLst>
        </pc:cxnChg>
        <pc:cxnChg chg="del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31" creationId="{037340B5-1E77-4E42-B276-883137C53ADF}"/>
          </ac:cxnSpMkLst>
        </pc:cxnChg>
        <pc:cxnChg chg="del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34" creationId="{5C9B4DEB-989F-4858-8D64-E3D2A99741FD}"/>
          </ac:cxnSpMkLst>
        </pc:cxnChg>
        <pc:cxnChg chg="add mod">
          <ac:chgData name="貫宇 盛" userId="7f0509586905b771" providerId="LiveId" clId="{FE1DA7D5-88D4-4B67-A0FC-A77A7A4C2982}" dt="2021-01-24T10:39:21.835" v="1938" actId="14100"/>
          <ac:cxnSpMkLst>
            <pc:docMk/>
            <pc:sldMk cId="4034778131" sldId="488"/>
            <ac:cxnSpMk id="35" creationId="{F5906C65-B5C1-4B01-BD31-A7747DBD1810}"/>
          </ac:cxnSpMkLst>
        </pc:cxnChg>
        <pc:cxnChg chg="del mod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37" creationId="{810B45E4-F58D-42B5-88C5-44CF00B2C2F4}"/>
          </ac:cxnSpMkLst>
        </pc:cxnChg>
        <pc:cxnChg chg="add mod">
          <ac:chgData name="貫宇 盛" userId="7f0509586905b771" providerId="LiveId" clId="{FE1DA7D5-88D4-4B67-A0FC-A77A7A4C2982}" dt="2021-01-24T10:39:30.241" v="1941" actId="14100"/>
          <ac:cxnSpMkLst>
            <pc:docMk/>
            <pc:sldMk cId="4034778131" sldId="488"/>
            <ac:cxnSpMk id="44" creationId="{3168D022-9463-41FB-B0D4-5A7D4B59E2C8}"/>
          </ac:cxnSpMkLst>
        </pc:cxnChg>
        <pc:cxnChg chg="del mod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47" creationId="{7FCAE1DC-B64E-467F-BE27-7D3B67293C91}"/>
          </ac:cxnSpMkLst>
        </pc:cxnChg>
        <pc:cxnChg chg="add mod">
          <ac:chgData name="貫宇 盛" userId="7f0509586905b771" providerId="LiveId" clId="{FE1DA7D5-88D4-4B67-A0FC-A77A7A4C2982}" dt="2021-01-24T10:39:38.099" v="1944" actId="14100"/>
          <ac:cxnSpMkLst>
            <pc:docMk/>
            <pc:sldMk cId="4034778131" sldId="488"/>
            <ac:cxnSpMk id="50" creationId="{DF3B8204-75C1-4980-9262-5E71726CBA35}"/>
          </ac:cxnSpMkLst>
        </pc:cxnChg>
        <pc:cxnChg chg="del mod">
          <ac:chgData name="貫宇 盛" userId="7f0509586905b771" providerId="LiveId" clId="{FE1DA7D5-88D4-4B67-A0FC-A77A7A4C2982}" dt="2021-01-24T10:31:28.253" v="1840" actId="478"/>
          <ac:cxnSpMkLst>
            <pc:docMk/>
            <pc:sldMk cId="4034778131" sldId="488"/>
            <ac:cxnSpMk id="58" creationId="{EC2298AF-4055-4F5B-B145-DAB521621EA3}"/>
          </ac:cxnSpMkLst>
        </pc:cxnChg>
      </pc:sldChg>
      <pc:sldChg chg="addSp delSp modSp add">
        <pc:chgData name="貫宇 盛" userId="7f0509586905b771" providerId="LiveId" clId="{FE1DA7D5-88D4-4B67-A0FC-A77A7A4C2982}" dt="2021-01-24T10:58:00.407" v="2079" actId="1076"/>
        <pc:sldMkLst>
          <pc:docMk/>
          <pc:sldMk cId="1111528950" sldId="489"/>
        </pc:sldMkLst>
        <pc:spChg chg="mod">
          <ac:chgData name="貫宇 盛" userId="7f0509586905b771" providerId="LiveId" clId="{FE1DA7D5-88D4-4B67-A0FC-A77A7A4C2982}" dt="2021-01-24T10:41:16.991" v="1958" actId="20577"/>
          <ac:spMkLst>
            <pc:docMk/>
            <pc:sldMk cId="1111528950" sldId="489"/>
            <ac:spMk id="15" creationId="{77F75609-F4DE-40F6-8ED7-E3859613AE79}"/>
          </ac:spMkLst>
        </pc:spChg>
        <pc:spChg chg="add mod">
          <ac:chgData name="貫宇 盛" userId="7f0509586905b771" providerId="LiveId" clId="{FE1DA7D5-88D4-4B67-A0FC-A77A7A4C2982}" dt="2021-01-24T10:45:57.396" v="2009" actId="164"/>
          <ac:spMkLst>
            <pc:docMk/>
            <pc:sldMk cId="1111528950" sldId="489"/>
            <ac:spMk id="20" creationId="{0313E3D3-14A1-41BA-BC6B-2AA946B14864}"/>
          </ac:spMkLst>
        </pc:spChg>
        <pc:spChg chg="add 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21" creationId="{33BA9AC9-6E38-4735-A035-BEE0FD742725}"/>
          </ac:spMkLst>
        </pc:spChg>
        <pc:spChg chg="add mod">
          <ac:chgData name="貫宇 盛" userId="7f0509586905b771" providerId="LiveId" clId="{FE1DA7D5-88D4-4B67-A0FC-A77A7A4C2982}" dt="2021-01-24T10:42:42.210" v="1979" actId="207"/>
          <ac:spMkLst>
            <pc:docMk/>
            <pc:sldMk cId="1111528950" sldId="489"/>
            <ac:spMk id="22" creationId="{9E942CCF-9EC0-443A-89F2-D3D099736529}"/>
          </ac:spMkLst>
        </pc:spChg>
        <pc:spChg chg="add mod">
          <ac:chgData name="貫宇 盛" userId="7f0509586905b771" providerId="LiveId" clId="{FE1DA7D5-88D4-4B67-A0FC-A77A7A4C2982}" dt="2021-01-24T10:45:57.396" v="2009" actId="164"/>
          <ac:spMkLst>
            <pc:docMk/>
            <pc:sldMk cId="1111528950" sldId="489"/>
            <ac:spMk id="24" creationId="{EB444A9C-C077-48EE-A95A-DD9D4FF9FF1B}"/>
          </ac:spMkLst>
        </pc:spChg>
        <pc:spChg chg="add mod">
          <ac:chgData name="貫宇 盛" userId="7f0509586905b771" providerId="LiveId" clId="{FE1DA7D5-88D4-4B67-A0FC-A77A7A4C2982}" dt="2021-01-24T10:45:57.396" v="2009" actId="164"/>
          <ac:spMkLst>
            <pc:docMk/>
            <pc:sldMk cId="1111528950" sldId="489"/>
            <ac:spMk id="25" creationId="{0FEB7029-929E-4BAE-99E3-0658AFEE357D}"/>
          </ac:spMkLst>
        </pc:spChg>
        <pc:spChg chg="mod">
          <ac:chgData name="貫宇 盛" userId="7f0509586905b771" providerId="LiveId" clId="{FE1DA7D5-88D4-4B67-A0FC-A77A7A4C2982}" dt="2021-01-24T10:45:57.396" v="2009" actId="164"/>
          <ac:spMkLst>
            <pc:docMk/>
            <pc:sldMk cId="1111528950" sldId="489"/>
            <ac:spMk id="27" creationId="{EE9AF78B-1F59-4162-BC3F-1EF67A74A2FE}"/>
          </ac:spMkLst>
        </pc:spChg>
        <pc:spChg chg="add mod">
          <ac:chgData name="貫宇 盛" userId="7f0509586905b771" providerId="LiveId" clId="{FE1DA7D5-88D4-4B67-A0FC-A77A7A4C2982}" dt="2021-01-24T10:45:57.396" v="2009" actId="164"/>
          <ac:spMkLst>
            <pc:docMk/>
            <pc:sldMk cId="1111528950" sldId="489"/>
            <ac:spMk id="28" creationId="{D32880A4-8FBF-4C49-8C75-92A47BF43CD6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32" creationId="{17268FDA-F6B2-4FD7-8CFB-6BEB0719246A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33" creationId="{07312280-D1D0-4D64-88A1-C88E4F10F19D}"/>
          </ac:spMkLst>
        </pc:spChg>
        <pc:spChg chg="add mod">
          <ac:chgData name="貫宇 盛" userId="7f0509586905b771" providerId="LiveId" clId="{FE1DA7D5-88D4-4B67-A0FC-A77A7A4C2982}" dt="2021-01-24T10:58:00.407" v="2079" actId="1076"/>
          <ac:spMkLst>
            <pc:docMk/>
            <pc:sldMk cId="1111528950" sldId="489"/>
            <ac:spMk id="34" creationId="{EEC77436-C72E-46BC-8FCA-23B26E70814C}"/>
          </ac:spMkLst>
        </pc:spChg>
        <pc:spChg chg="add mod">
          <ac:chgData name="貫宇 盛" userId="7f0509586905b771" providerId="LiveId" clId="{FE1DA7D5-88D4-4B67-A0FC-A77A7A4C2982}" dt="2021-01-24T10:57:40.643" v="2076" actId="1076"/>
          <ac:spMkLst>
            <pc:docMk/>
            <pc:sldMk cId="1111528950" sldId="489"/>
            <ac:spMk id="36" creationId="{1D11A66F-5C79-44CF-925D-2EBBF89356CE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42" creationId="{4A3138C8-DFE4-44DE-AA32-2F46D7CBC2EE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43" creationId="{A1556845-260F-48D2-B46E-574792A19302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48" creationId="{61A3161D-2355-461D-B3B4-7FB6C700E6A4}"/>
          </ac:spMkLst>
        </pc:spChg>
        <pc:spChg chg="mod">
          <ac:chgData name="貫宇 盛" userId="7f0509586905b771" providerId="LiveId" clId="{FE1DA7D5-88D4-4B67-A0FC-A77A7A4C2982}" dt="2021-01-24T10:43:54.262" v="1985" actId="164"/>
          <ac:spMkLst>
            <pc:docMk/>
            <pc:sldMk cId="1111528950" sldId="489"/>
            <ac:spMk id="49" creationId="{753C7337-54DA-411F-A649-FC482B5DD18C}"/>
          </ac:spMkLst>
        </pc:spChg>
        <pc:grpChg chg="add mod">
          <ac:chgData name="貫宇 盛" userId="7f0509586905b771" providerId="LiveId" clId="{FE1DA7D5-88D4-4B67-A0FC-A77A7A4C2982}" dt="2021-01-24T10:45:57.396" v="2009" actId="164"/>
          <ac:grpSpMkLst>
            <pc:docMk/>
            <pc:sldMk cId="1111528950" sldId="489"/>
            <ac:grpSpMk id="2" creationId="{CD50EF77-4483-4803-9CC9-D97A1480263D}"/>
          </ac:grpSpMkLst>
        </pc:grpChg>
        <pc:grpChg chg="add mod">
          <ac:chgData name="貫宇 盛" userId="7f0509586905b771" providerId="LiveId" clId="{FE1DA7D5-88D4-4B67-A0FC-A77A7A4C2982}" dt="2021-01-24T10:45:57.396" v="2009" actId="164"/>
          <ac:grpSpMkLst>
            <pc:docMk/>
            <pc:sldMk cId="1111528950" sldId="489"/>
            <ac:grpSpMk id="3" creationId="{D8DF72C1-ECB0-4E51-9F4F-0C05D47B76FB}"/>
          </ac:grpSpMkLst>
        </pc:grpChg>
        <pc:picChg chg="del">
          <ac:chgData name="貫宇 盛" userId="7f0509586905b771" providerId="LiveId" clId="{FE1DA7D5-88D4-4B67-A0FC-A77A7A4C2982}" dt="2021-01-24T10:41:55.838" v="1968" actId="478"/>
          <ac:picMkLst>
            <pc:docMk/>
            <pc:sldMk cId="1111528950" sldId="489"/>
            <ac:picMk id="4" creationId="{1C823834-461B-4E96-B36C-8B02E8CF4248}"/>
          </ac:picMkLst>
        </pc:picChg>
        <pc:picChg chg="del">
          <ac:chgData name="貫宇 盛" userId="7f0509586905b771" providerId="LiveId" clId="{FE1DA7D5-88D4-4B67-A0FC-A77A7A4C2982}" dt="2021-01-24T10:41:54.848" v="1966" actId="478"/>
          <ac:picMkLst>
            <pc:docMk/>
            <pc:sldMk cId="1111528950" sldId="489"/>
            <ac:picMk id="6" creationId="{DE58391C-6AAF-4E10-B435-8A9DE99D162D}"/>
          </ac:picMkLst>
        </pc:picChg>
        <pc:picChg chg="del">
          <ac:chgData name="貫宇 盛" userId="7f0509586905b771" providerId="LiveId" clId="{FE1DA7D5-88D4-4B67-A0FC-A77A7A4C2982}" dt="2021-01-24T10:41:55.311" v="1967" actId="478"/>
          <ac:picMkLst>
            <pc:docMk/>
            <pc:sldMk cId="1111528950" sldId="489"/>
            <ac:picMk id="7" creationId="{AA64F29A-4E33-4404-BBD8-BC56137F5AF1}"/>
          </ac:picMkLst>
        </pc:picChg>
        <pc:picChg chg="add del mod">
          <ac:chgData name="貫宇 盛" userId="7f0509586905b771" providerId="LiveId" clId="{FE1DA7D5-88D4-4B67-A0FC-A77A7A4C2982}" dt="2021-01-24T10:46:57.483" v="2012" actId="478"/>
          <ac:picMkLst>
            <pc:docMk/>
            <pc:sldMk cId="1111528950" sldId="489"/>
            <ac:picMk id="8" creationId="{428E6204-FB6F-4453-B74E-90BBE3882BBF}"/>
          </ac:picMkLst>
        </pc:picChg>
        <pc:picChg chg="add mod">
          <ac:chgData name="貫宇 盛" userId="7f0509586905b771" providerId="LiveId" clId="{FE1DA7D5-88D4-4B67-A0FC-A77A7A4C2982}" dt="2021-01-24T10:47:20.583" v="2018" actId="1076"/>
          <ac:picMkLst>
            <pc:docMk/>
            <pc:sldMk cId="1111528950" sldId="489"/>
            <ac:picMk id="10" creationId="{F7C9E96F-0D3F-490A-BD30-DC62D530C63B}"/>
          </ac:picMkLst>
        </pc:picChg>
        <pc:picChg chg="add mod">
          <ac:chgData name="貫宇 盛" userId="7f0509586905b771" providerId="LiveId" clId="{FE1DA7D5-88D4-4B67-A0FC-A77A7A4C2982}" dt="2021-01-24T10:47:47.061" v="2024" actId="14100"/>
          <ac:picMkLst>
            <pc:docMk/>
            <pc:sldMk cId="1111528950" sldId="489"/>
            <ac:picMk id="11" creationId="{A36EBB6D-69F0-415B-9EBE-64BFE320BF3F}"/>
          </ac:picMkLst>
        </pc:picChg>
        <pc:picChg chg="add mod">
          <ac:chgData name="貫宇 盛" userId="7f0509586905b771" providerId="LiveId" clId="{FE1DA7D5-88D4-4B67-A0FC-A77A7A4C2982}" dt="2021-01-24T10:58:00.407" v="2079" actId="1076"/>
          <ac:picMkLst>
            <pc:docMk/>
            <pc:sldMk cId="1111528950" sldId="489"/>
            <ac:picMk id="12" creationId="{A845D979-AB14-49C8-8DEA-E515C3870ED0}"/>
          </ac:picMkLst>
        </pc:picChg>
        <pc:picChg chg="mod">
          <ac:chgData name="貫宇 盛" userId="7f0509586905b771" providerId="LiveId" clId="{FE1DA7D5-88D4-4B67-A0FC-A77A7A4C2982}" dt="2021-01-24T10:43:54.262" v="1985" actId="164"/>
          <ac:picMkLst>
            <pc:docMk/>
            <pc:sldMk cId="1111528950" sldId="489"/>
            <ac:picMk id="26" creationId="{5193D6A6-9336-4B02-950B-A345B40D0C26}"/>
          </ac:picMkLst>
        </pc:picChg>
        <pc:cxnChg chg="mod">
          <ac:chgData name="貫宇 盛" userId="7f0509586905b771" providerId="LiveId" clId="{FE1DA7D5-88D4-4B67-A0FC-A77A7A4C2982}" dt="2021-01-24T10:43:54.262" v="1985" actId="164"/>
          <ac:cxnSpMkLst>
            <pc:docMk/>
            <pc:sldMk cId="1111528950" sldId="489"/>
            <ac:cxnSpMk id="35" creationId="{F5906C65-B5C1-4B01-BD31-A7747DBD1810}"/>
          </ac:cxnSpMkLst>
        </pc:cxnChg>
        <pc:cxnChg chg="add mod">
          <ac:chgData name="貫宇 盛" userId="7f0509586905b771" providerId="LiveId" clId="{FE1DA7D5-88D4-4B67-A0FC-A77A7A4C2982}" dt="2021-01-24T10:58:00.407" v="2079" actId="1076"/>
          <ac:cxnSpMkLst>
            <pc:docMk/>
            <pc:sldMk cId="1111528950" sldId="489"/>
            <ac:cxnSpMk id="37" creationId="{5594E586-7CA6-48BA-B8E3-41C613AB7AF2}"/>
          </ac:cxnSpMkLst>
        </pc:cxnChg>
        <pc:cxnChg chg="mod">
          <ac:chgData name="貫宇 盛" userId="7f0509586905b771" providerId="LiveId" clId="{FE1DA7D5-88D4-4B67-A0FC-A77A7A4C2982}" dt="2021-01-24T10:43:54.262" v="1985" actId="164"/>
          <ac:cxnSpMkLst>
            <pc:docMk/>
            <pc:sldMk cId="1111528950" sldId="489"/>
            <ac:cxnSpMk id="44" creationId="{3168D022-9463-41FB-B0D4-5A7D4B59E2C8}"/>
          </ac:cxnSpMkLst>
        </pc:cxnChg>
        <pc:cxnChg chg="mod">
          <ac:chgData name="貫宇 盛" userId="7f0509586905b771" providerId="LiveId" clId="{FE1DA7D5-88D4-4B67-A0FC-A77A7A4C2982}" dt="2021-01-24T10:43:54.262" v="1985" actId="164"/>
          <ac:cxnSpMkLst>
            <pc:docMk/>
            <pc:sldMk cId="1111528950" sldId="489"/>
            <ac:cxnSpMk id="50" creationId="{DF3B8204-75C1-4980-9262-5E71726CBA35}"/>
          </ac:cxnSpMkLst>
        </pc:cxnChg>
      </pc:sldChg>
      <pc:sldChg chg="addSp delSp modSp add">
        <pc:chgData name="貫宇 盛" userId="7f0509586905b771" providerId="LiveId" clId="{FE1DA7D5-88D4-4B67-A0FC-A77A7A4C2982}" dt="2021-01-24T12:00:57.643" v="2443" actId="20577"/>
        <pc:sldMkLst>
          <pc:docMk/>
          <pc:sldMk cId="1150109820" sldId="490"/>
        </pc:sldMkLst>
        <pc:spChg chg="mod">
          <ac:chgData name="貫宇 盛" userId="7f0509586905b771" providerId="LiveId" clId="{FE1DA7D5-88D4-4B67-A0FC-A77A7A4C2982}" dt="2021-01-24T11:13:01.331" v="2196" actId="20577"/>
          <ac:spMkLst>
            <pc:docMk/>
            <pc:sldMk cId="1150109820" sldId="490"/>
            <ac:spMk id="9" creationId="{55BD4D86-2897-4C04-BB16-1A9A39157B3A}"/>
          </ac:spMkLst>
        </pc:spChg>
        <pc:spChg chg="add mod">
          <ac:chgData name="貫宇 盛" userId="7f0509586905b771" providerId="LiveId" clId="{FE1DA7D5-88D4-4B67-A0FC-A77A7A4C2982}" dt="2021-01-24T12:00:47.729" v="2433" actId="20577"/>
          <ac:spMkLst>
            <pc:docMk/>
            <pc:sldMk cId="1150109820" sldId="490"/>
            <ac:spMk id="14" creationId="{919A3E7C-1679-4EAB-ABCA-1E642DFBB407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15" creationId="{77F75609-F4DE-40F6-8ED7-E3859613AE79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0" creationId="{0313E3D3-14A1-41BA-BC6B-2AA946B14864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2" creationId="{9E942CCF-9EC0-443A-89F2-D3D099736529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4" creationId="{EB444A9C-C077-48EE-A95A-DD9D4FF9FF1B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5" creationId="{0FEB7029-929E-4BAE-99E3-0658AFEE357D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7" creationId="{EE9AF78B-1F59-4162-BC3F-1EF67A74A2FE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28" creationId="{D32880A4-8FBF-4C49-8C75-92A47BF43CD6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34" creationId="{EEC77436-C72E-46BC-8FCA-23B26E70814C}"/>
          </ac:spMkLst>
        </pc:spChg>
        <pc:spChg chg="del">
          <ac:chgData name="貫宇 盛" userId="7f0509586905b771" providerId="LiveId" clId="{FE1DA7D5-88D4-4B67-A0FC-A77A7A4C2982}" dt="2021-01-24T11:13:08.047" v="2197" actId="478"/>
          <ac:spMkLst>
            <pc:docMk/>
            <pc:sldMk cId="1150109820" sldId="490"/>
            <ac:spMk id="36" creationId="{1D11A66F-5C79-44CF-925D-2EBBF89356CE}"/>
          </ac:spMkLst>
        </pc:spChg>
        <pc:spChg chg="mod">
          <ac:chgData name="貫宇 盛" userId="7f0509586905b771" providerId="LiveId" clId="{FE1DA7D5-88D4-4B67-A0FC-A77A7A4C2982}" dt="2021-01-24T11:18:17.826" v="2259" actId="1076"/>
          <ac:spMkLst>
            <pc:docMk/>
            <pc:sldMk cId="1150109820" sldId="490"/>
            <ac:spMk id="39" creationId="{BDAC9469-9448-4AD9-BE9A-22555E77F59C}"/>
          </ac:spMkLst>
        </pc:spChg>
        <pc:spChg chg="mod">
          <ac:chgData name="貫宇 盛" userId="7f0509586905b771" providerId="LiveId" clId="{FE1DA7D5-88D4-4B67-A0FC-A77A7A4C2982}" dt="2021-01-24T11:18:15.497" v="2258" actId="1076"/>
          <ac:spMkLst>
            <pc:docMk/>
            <pc:sldMk cId="1150109820" sldId="490"/>
            <ac:spMk id="40" creationId="{FCA0CFD1-A11F-4686-971D-9CE92EBBAD5D}"/>
          </ac:spMkLst>
        </pc:spChg>
        <pc:spChg chg="mod">
          <ac:chgData name="貫宇 盛" userId="7f0509586905b771" providerId="LiveId" clId="{FE1DA7D5-88D4-4B67-A0FC-A77A7A4C2982}" dt="2021-01-24T11:18:15.497" v="2258" actId="1076"/>
          <ac:spMkLst>
            <pc:docMk/>
            <pc:sldMk cId="1150109820" sldId="490"/>
            <ac:spMk id="45" creationId="{C90DA8DF-7556-495B-AC84-C79D6DCCC250}"/>
          </ac:spMkLst>
        </pc:spChg>
        <pc:spChg chg="mod">
          <ac:chgData name="貫宇 盛" userId="7f0509586905b771" providerId="LiveId" clId="{FE1DA7D5-88D4-4B67-A0FC-A77A7A4C2982}" dt="2021-01-24T11:19:00.874" v="2273" actId="1076"/>
          <ac:spMkLst>
            <pc:docMk/>
            <pc:sldMk cId="1150109820" sldId="490"/>
            <ac:spMk id="47" creationId="{DCB1797D-7C8C-4C4B-AC73-16EDA0DF949D}"/>
          </ac:spMkLst>
        </pc:spChg>
        <pc:spChg chg="mod">
          <ac:chgData name="貫宇 盛" userId="7f0509586905b771" providerId="LiveId" clId="{FE1DA7D5-88D4-4B67-A0FC-A77A7A4C2982}" dt="2021-01-24T11:17:44.684" v="2254" actId="20577"/>
          <ac:spMkLst>
            <pc:docMk/>
            <pc:sldMk cId="1150109820" sldId="490"/>
            <ac:spMk id="52" creationId="{8D05B68C-BF69-4034-8EE7-79F2488CAD3A}"/>
          </ac:spMkLst>
        </pc:spChg>
        <pc:spChg chg="mod">
          <ac:chgData name="貫宇 盛" userId="7f0509586905b771" providerId="LiveId" clId="{FE1DA7D5-88D4-4B67-A0FC-A77A7A4C2982}" dt="2021-01-24T11:19:11.066" v="2278" actId="1076"/>
          <ac:spMkLst>
            <pc:docMk/>
            <pc:sldMk cId="1150109820" sldId="490"/>
            <ac:spMk id="57" creationId="{84D95999-4E93-45F6-9855-33C0B490EC57}"/>
          </ac:spMkLst>
        </pc:spChg>
        <pc:spChg chg="mod">
          <ac:chgData name="貫宇 盛" userId="7f0509586905b771" providerId="LiveId" clId="{FE1DA7D5-88D4-4B67-A0FC-A77A7A4C2982}" dt="2021-01-24T11:19:28.731" v="2282" actId="1076"/>
          <ac:spMkLst>
            <pc:docMk/>
            <pc:sldMk cId="1150109820" sldId="490"/>
            <ac:spMk id="59" creationId="{65D239F2-F435-42CD-B715-B4C14C545ECF}"/>
          </ac:spMkLst>
        </pc:spChg>
        <pc:spChg chg="mod">
          <ac:chgData name="貫宇 盛" userId="7f0509586905b771" providerId="LiveId" clId="{FE1DA7D5-88D4-4B67-A0FC-A77A7A4C2982}" dt="2021-01-24T11:19:21.357" v="2281" actId="20577"/>
          <ac:spMkLst>
            <pc:docMk/>
            <pc:sldMk cId="1150109820" sldId="490"/>
            <ac:spMk id="63" creationId="{80EF9C5A-401D-4FC6-9E29-8BC059527EFF}"/>
          </ac:spMkLst>
        </pc:spChg>
        <pc:spChg chg="add mod">
          <ac:chgData name="貫宇 盛" userId="7f0509586905b771" providerId="LiveId" clId="{FE1DA7D5-88D4-4B67-A0FC-A77A7A4C2982}" dt="2021-01-24T11:15:57.123" v="2237" actId="20577"/>
          <ac:spMkLst>
            <pc:docMk/>
            <pc:sldMk cId="1150109820" sldId="490"/>
            <ac:spMk id="65" creationId="{E00E6BE9-AB4D-468A-B19A-6741FE476C4A}"/>
          </ac:spMkLst>
        </pc:spChg>
        <pc:spChg chg="add mod">
          <ac:chgData name="貫宇 盛" userId="7f0509586905b771" providerId="LiveId" clId="{FE1DA7D5-88D4-4B67-A0FC-A77A7A4C2982}" dt="2021-01-24T11:19:35.371" v="2283" actId="1076"/>
          <ac:spMkLst>
            <pc:docMk/>
            <pc:sldMk cId="1150109820" sldId="490"/>
            <ac:spMk id="66" creationId="{88B122F3-F424-4E0B-9252-95F1C3201E76}"/>
          </ac:spMkLst>
        </pc:spChg>
        <pc:spChg chg="add mod">
          <ac:chgData name="貫宇 盛" userId="7f0509586905b771" providerId="LiveId" clId="{FE1DA7D5-88D4-4B67-A0FC-A77A7A4C2982}" dt="2021-01-24T11:19:35.371" v="2283" actId="1076"/>
          <ac:spMkLst>
            <pc:docMk/>
            <pc:sldMk cId="1150109820" sldId="490"/>
            <ac:spMk id="67" creationId="{0261AF94-A746-4B1C-BDD6-9DC2AEFCCCCC}"/>
          </ac:spMkLst>
        </pc:spChg>
        <pc:spChg chg="add mod">
          <ac:chgData name="貫宇 盛" userId="7f0509586905b771" providerId="LiveId" clId="{FE1DA7D5-88D4-4B67-A0FC-A77A7A4C2982}" dt="2021-01-24T12:00:57.643" v="2443" actId="20577"/>
          <ac:spMkLst>
            <pc:docMk/>
            <pc:sldMk cId="1150109820" sldId="490"/>
            <ac:spMk id="68" creationId="{B5906AC7-029D-4781-B001-78E14902143F}"/>
          </ac:spMkLst>
        </pc:spChg>
        <pc:grpChg chg="del">
          <ac:chgData name="貫宇 盛" userId="7f0509586905b771" providerId="LiveId" clId="{FE1DA7D5-88D4-4B67-A0FC-A77A7A4C2982}" dt="2021-01-24T11:13:08.047" v="2197" actId="478"/>
          <ac:grpSpMkLst>
            <pc:docMk/>
            <pc:sldMk cId="1150109820" sldId="490"/>
            <ac:grpSpMk id="2" creationId="{CD50EF77-4483-4803-9CC9-D97A1480263D}"/>
          </ac:grpSpMkLst>
        </pc:grpChg>
        <pc:grpChg chg="add mod">
          <ac:chgData name="貫宇 盛" userId="7f0509586905b771" providerId="LiveId" clId="{FE1DA7D5-88D4-4B67-A0FC-A77A7A4C2982}" dt="2021-01-24T11:19:35.371" v="2283" actId="1076"/>
          <ac:grpSpMkLst>
            <pc:docMk/>
            <pc:sldMk cId="1150109820" sldId="490"/>
            <ac:grpSpMk id="38" creationId="{95C15BE4-9A04-4749-8C0E-3FC3294916F4}"/>
          </ac:grpSpMkLst>
        </pc:grpChg>
        <pc:picChg chg="add mod">
          <ac:chgData name="貫宇 盛" userId="7f0509586905b771" providerId="LiveId" clId="{FE1DA7D5-88D4-4B67-A0FC-A77A7A4C2982}" dt="2021-01-24T11:21:39.211" v="2306" actId="1076"/>
          <ac:picMkLst>
            <pc:docMk/>
            <pc:sldMk cId="1150109820" sldId="490"/>
            <ac:picMk id="3" creationId="{BC08BDF9-1DCD-4CBC-8B2A-843C16CB2EB8}"/>
          </ac:picMkLst>
        </pc:picChg>
        <pc:picChg chg="add mod">
          <ac:chgData name="貫宇 盛" userId="7f0509586905b771" providerId="LiveId" clId="{FE1DA7D5-88D4-4B67-A0FC-A77A7A4C2982}" dt="2021-01-24T12:00:24.840" v="2420" actId="1076"/>
          <ac:picMkLst>
            <pc:docMk/>
            <pc:sldMk cId="1150109820" sldId="490"/>
            <ac:picMk id="7" creationId="{C8C0F747-0BDB-4607-B941-1708A98BBAA0}"/>
          </ac:picMkLst>
        </pc:picChg>
        <pc:picChg chg="add mod">
          <ac:chgData name="貫宇 盛" userId="7f0509586905b771" providerId="LiveId" clId="{FE1DA7D5-88D4-4B67-A0FC-A77A7A4C2982}" dt="2021-01-24T11:21:39.211" v="2306" actId="1076"/>
          <ac:picMkLst>
            <pc:docMk/>
            <pc:sldMk cId="1150109820" sldId="490"/>
            <ac:picMk id="8" creationId="{DCAB601E-88C8-4D26-A06E-75224631ACFF}"/>
          </ac:picMkLst>
        </pc:picChg>
        <pc:picChg chg="del">
          <ac:chgData name="貫宇 盛" userId="7f0509586905b771" providerId="LiveId" clId="{FE1DA7D5-88D4-4B67-A0FC-A77A7A4C2982}" dt="2021-01-24T11:13:08.047" v="2197" actId="478"/>
          <ac:picMkLst>
            <pc:docMk/>
            <pc:sldMk cId="1150109820" sldId="490"/>
            <ac:picMk id="10" creationId="{F7C9E96F-0D3F-490A-BD30-DC62D530C63B}"/>
          </ac:picMkLst>
        </pc:picChg>
        <pc:picChg chg="del">
          <ac:chgData name="貫宇 盛" userId="7f0509586905b771" providerId="LiveId" clId="{FE1DA7D5-88D4-4B67-A0FC-A77A7A4C2982}" dt="2021-01-24T11:13:08.047" v="2197" actId="478"/>
          <ac:picMkLst>
            <pc:docMk/>
            <pc:sldMk cId="1150109820" sldId="490"/>
            <ac:picMk id="11" creationId="{A36EBB6D-69F0-415B-9EBE-64BFE320BF3F}"/>
          </ac:picMkLst>
        </pc:picChg>
        <pc:picChg chg="del">
          <ac:chgData name="貫宇 盛" userId="7f0509586905b771" providerId="LiveId" clId="{FE1DA7D5-88D4-4B67-A0FC-A77A7A4C2982}" dt="2021-01-24T11:13:08.047" v="2197" actId="478"/>
          <ac:picMkLst>
            <pc:docMk/>
            <pc:sldMk cId="1150109820" sldId="490"/>
            <ac:picMk id="12" creationId="{A845D979-AB14-49C8-8DEA-E515C3870ED0}"/>
          </ac:picMkLst>
        </pc:picChg>
        <pc:picChg chg="add mod">
          <ac:chgData name="貫宇 盛" userId="7f0509586905b771" providerId="LiveId" clId="{FE1DA7D5-88D4-4B67-A0FC-A77A7A4C2982}" dt="2021-01-24T12:00:24.840" v="2420" actId="1076"/>
          <ac:picMkLst>
            <pc:docMk/>
            <pc:sldMk cId="1150109820" sldId="490"/>
            <ac:picMk id="13" creationId="{46AC6751-24D4-4B66-AC06-9A9638FF2CC0}"/>
          </ac:picMkLst>
        </pc:picChg>
        <pc:picChg chg="add mod modCrop">
          <ac:chgData name="貫宇 盛" userId="7f0509586905b771" providerId="LiveId" clId="{FE1DA7D5-88D4-4B67-A0FC-A77A7A4C2982}" dt="2021-01-24T11:19:39.373" v="2285" actId="1076"/>
          <ac:picMkLst>
            <pc:docMk/>
            <pc:sldMk cId="1150109820" sldId="490"/>
            <ac:picMk id="30" creationId="{C19BEA9D-0C84-4E16-9A80-8C57D4B5CB1C}"/>
          </ac:picMkLst>
        </pc:picChg>
        <pc:cxnChg chg="mod">
          <ac:chgData name="貫宇 盛" userId="7f0509586905b771" providerId="LiveId" clId="{FE1DA7D5-88D4-4B67-A0FC-A77A7A4C2982}" dt="2021-01-24T11:13:08.047" v="2197" actId="478"/>
          <ac:cxnSpMkLst>
            <pc:docMk/>
            <pc:sldMk cId="1150109820" sldId="490"/>
            <ac:cxnSpMk id="35" creationId="{F5906C65-B5C1-4B01-BD31-A7747DBD1810}"/>
          </ac:cxnSpMkLst>
        </pc:cxnChg>
        <pc:cxnChg chg="del mod">
          <ac:chgData name="貫宇 盛" userId="7f0509586905b771" providerId="LiveId" clId="{FE1DA7D5-88D4-4B67-A0FC-A77A7A4C2982}" dt="2021-01-24T11:13:08.047" v="2197" actId="478"/>
          <ac:cxnSpMkLst>
            <pc:docMk/>
            <pc:sldMk cId="1150109820" sldId="490"/>
            <ac:cxnSpMk id="37" creationId="{5594E586-7CA6-48BA-B8E3-41C613AB7AF2}"/>
          </ac:cxnSpMkLst>
        </pc:cxnChg>
        <pc:cxnChg chg="mod">
          <ac:chgData name="貫宇 盛" userId="7f0509586905b771" providerId="LiveId" clId="{FE1DA7D5-88D4-4B67-A0FC-A77A7A4C2982}" dt="2021-01-24T11:18:15.497" v="2258" actId="1076"/>
          <ac:cxnSpMkLst>
            <pc:docMk/>
            <pc:sldMk cId="1150109820" sldId="490"/>
            <ac:cxnSpMk id="41" creationId="{D18A143A-3695-4FA5-99E8-323B8C53B5EF}"/>
          </ac:cxnSpMkLst>
        </pc:cxnChg>
        <pc:cxnChg chg="mod">
          <ac:chgData name="貫宇 盛" userId="7f0509586905b771" providerId="LiveId" clId="{FE1DA7D5-88D4-4B67-A0FC-A77A7A4C2982}" dt="2021-01-24T11:13:08.047" v="2197" actId="478"/>
          <ac:cxnSpMkLst>
            <pc:docMk/>
            <pc:sldMk cId="1150109820" sldId="490"/>
            <ac:cxnSpMk id="44" creationId="{3168D022-9463-41FB-B0D4-5A7D4B59E2C8}"/>
          </ac:cxnSpMkLst>
        </pc:cxnChg>
        <pc:cxnChg chg="mod">
          <ac:chgData name="貫宇 盛" userId="7f0509586905b771" providerId="LiveId" clId="{FE1DA7D5-88D4-4B67-A0FC-A77A7A4C2982}" dt="2021-01-24T11:18:15.497" v="2258" actId="1076"/>
          <ac:cxnSpMkLst>
            <pc:docMk/>
            <pc:sldMk cId="1150109820" sldId="490"/>
            <ac:cxnSpMk id="46" creationId="{CDD7FDB9-B7D2-4F89-842A-40DA8A6B282C}"/>
          </ac:cxnSpMkLst>
        </pc:cxnChg>
        <pc:cxnChg chg="mod">
          <ac:chgData name="貫宇 盛" userId="7f0509586905b771" providerId="LiveId" clId="{FE1DA7D5-88D4-4B67-A0FC-A77A7A4C2982}" dt="2021-01-24T11:13:08.047" v="2197" actId="478"/>
          <ac:cxnSpMkLst>
            <pc:docMk/>
            <pc:sldMk cId="1150109820" sldId="490"/>
            <ac:cxnSpMk id="50" creationId="{DF3B8204-75C1-4980-9262-5E71726CBA35}"/>
          </ac:cxnSpMkLst>
        </pc:cxnChg>
        <pc:cxnChg chg="mod">
          <ac:chgData name="貫宇 盛" userId="7f0509586905b771" providerId="LiveId" clId="{FE1DA7D5-88D4-4B67-A0FC-A77A7A4C2982}" dt="2021-01-24T11:18:15.497" v="2258" actId="1076"/>
          <ac:cxnSpMkLst>
            <pc:docMk/>
            <pc:sldMk cId="1150109820" sldId="490"/>
            <ac:cxnSpMk id="51" creationId="{41FBF5AD-6565-47D6-8768-63B8E3A878C2}"/>
          </ac:cxnSpMkLst>
        </pc:cxnChg>
        <pc:cxnChg chg="mod">
          <ac:chgData name="貫宇 盛" userId="7f0509586905b771" providerId="LiveId" clId="{FE1DA7D5-88D4-4B67-A0FC-A77A7A4C2982}" dt="2021-01-24T11:18:20.469" v="2260" actId="14100"/>
          <ac:cxnSpMkLst>
            <pc:docMk/>
            <pc:sldMk cId="1150109820" sldId="490"/>
            <ac:cxnSpMk id="53" creationId="{46A14562-B9F2-446E-9277-1FA8925CC6DD}"/>
          </ac:cxnSpMkLst>
        </pc:cxnChg>
      </pc:sldChg>
      <pc:sldChg chg="addSp delSp modSp add">
        <pc:chgData name="貫宇 盛" userId="7f0509586905b771" providerId="LiveId" clId="{FE1DA7D5-88D4-4B67-A0FC-A77A7A4C2982}" dt="2021-01-24T11:27:53.639" v="2415" actId="1076"/>
        <pc:sldMkLst>
          <pc:docMk/>
          <pc:sldMk cId="503846664" sldId="491"/>
        </pc:sldMkLst>
        <pc:spChg chg="add mod">
          <ac:chgData name="貫宇 盛" userId="7f0509586905b771" providerId="LiveId" clId="{FE1DA7D5-88D4-4B67-A0FC-A77A7A4C2982}" dt="2021-01-24T11:25:34.612" v="2357" actId="20577"/>
          <ac:spMkLst>
            <pc:docMk/>
            <pc:sldMk cId="503846664" sldId="491"/>
            <ac:spMk id="34" creationId="{09AB1D7E-E194-48EE-8E45-4F0E5C8F6AB6}"/>
          </ac:spMkLst>
        </pc:spChg>
        <pc:spChg chg="add mod">
          <ac:chgData name="貫宇 盛" userId="7f0509586905b771" providerId="LiveId" clId="{FE1DA7D5-88D4-4B67-A0FC-A77A7A4C2982}" dt="2021-01-24T11:27:50.513" v="2413" actId="1076"/>
          <ac:spMkLst>
            <pc:docMk/>
            <pc:sldMk cId="503846664" sldId="491"/>
            <ac:spMk id="35" creationId="{98AEB00E-F78D-4EAA-B321-13CC39E6957C}"/>
          </ac:spMkLst>
        </pc:spChg>
        <pc:spChg chg="del">
          <ac:chgData name="貫宇 盛" userId="7f0509586905b771" providerId="LiveId" clId="{FE1DA7D5-88D4-4B67-A0FC-A77A7A4C2982}" dt="2021-01-24T11:23:32.582" v="2310" actId="478"/>
          <ac:spMkLst>
            <pc:docMk/>
            <pc:sldMk cId="503846664" sldId="491"/>
            <ac:spMk id="65" creationId="{E00E6BE9-AB4D-468A-B19A-6741FE476C4A}"/>
          </ac:spMkLst>
        </pc:spChg>
        <pc:spChg chg="del">
          <ac:chgData name="貫宇 盛" userId="7f0509586905b771" providerId="LiveId" clId="{FE1DA7D5-88D4-4B67-A0FC-A77A7A4C2982}" dt="2021-01-24T11:23:31.130" v="2309" actId="478"/>
          <ac:spMkLst>
            <pc:docMk/>
            <pc:sldMk cId="503846664" sldId="491"/>
            <ac:spMk id="66" creationId="{88B122F3-F424-4E0B-9252-95F1C3201E76}"/>
          </ac:spMkLst>
        </pc:spChg>
        <pc:spChg chg="del">
          <ac:chgData name="貫宇 盛" userId="7f0509586905b771" providerId="LiveId" clId="{FE1DA7D5-88D4-4B67-A0FC-A77A7A4C2982}" dt="2021-01-24T11:23:31.130" v="2309" actId="478"/>
          <ac:spMkLst>
            <pc:docMk/>
            <pc:sldMk cId="503846664" sldId="491"/>
            <ac:spMk id="67" creationId="{0261AF94-A746-4B1C-BDD6-9DC2AEFCCCCC}"/>
          </ac:spMkLst>
        </pc:spChg>
        <pc:grpChg chg="del">
          <ac:chgData name="貫宇 盛" userId="7f0509586905b771" providerId="LiveId" clId="{FE1DA7D5-88D4-4B67-A0FC-A77A7A4C2982}" dt="2021-01-24T11:23:31.130" v="2309" actId="478"/>
          <ac:grpSpMkLst>
            <pc:docMk/>
            <pc:sldMk cId="503846664" sldId="491"/>
            <ac:grpSpMk id="38" creationId="{95C15BE4-9A04-4749-8C0E-3FC3294916F4}"/>
          </ac:grpSpMkLst>
        </pc:grpChg>
        <pc:picChg chg="add mod">
          <ac:chgData name="貫宇 盛" userId="7f0509586905b771" providerId="LiveId" clId="{FE1DA7D5-88D4-4B67-A0FC-A77A7A4C2982}" dt="2021-01-24T11:27:48.660" v="2412" actId="1076"/>
          <ac:picMkLst>
            <pc:docMk/>
            <pc:sldMk cId="503846664" sldId="491"/>
            <ac:picMk id="2" creationId="{CE30B227-C4B6-41F4-A502-B4E8A6718FED}"/>
          </ac:picMkLst>
        </pc:picChg>
        <pc:picChg chg="del">
          <ac:chgData name="貫宇 盛" userId="7f0509586905b771" providerId="LiveId" clId="{FE1DA7D5-88D4-4B67-A0FC-A77A7A4C2982}" dt="2021-01-24T11:23:29.009" v="2308" actId="478"/>
          <ac:picMkLst>
            <pc:docMk/>
            <pc:sldMk cId="503846664" sldId="491"/>
            <ac:picMk id="3" creationId="{BC08BDF9-1DCD-4CBC-8B2A-843C16CB2EB8}"/>
          </ac:picMkLst>
        </pc:picChg>
        <pc:picChg chg="add mod">
          <ac:chgData name="貫宇 盛" userId="7f0509586905b771" providerId="LiveId" clId="{FE1DA7D5-88D4-4B67-A0FC-A77A7A4C2982}" dt="2021-01-24T11:27:51.760" v="2414" actId="1076"/>
          <ac:picMkLst>
            <pc:docMk/>
            <pc:sldMk cId="503846664" sldId="491"/>
            <ac:picMk id="4" creationId="{19EE6EB9-1BE5-4744-839A-3978C4B1902A}"/>
          </ac:picMkLst>
        </pc:picChg>
        <pc:picChg chg="del">
          <ac:chgData name="貫宇 盛" userId="7f0509586905b771" providerId="LiveId" clId="{FE1DA7D5-88D4-4B67-A0FC-A77A7A4C2982}" dt="2021-01-24T11:23:29.009" v="2308" actId="478"/>
          <ac:picMkLst>
            <pc:docMk/>
            <pc:sldMk cId="503846664" sldId="491"/>
            <ac:picMk id="7" creationId="{C8C0F747-0BDB-4607-B941-1708A98BBAA0}"/>
          </ac:picMkLst>
        </pc:picChg>
        <pc:picChg chg="del">
          <ac:chgData name="貫宇 盛" userId="7f0509586905b771" providerId="LiveId" clId="{FE1DA7D5-88D4-4B67-A0FC-A77A7A4C2982}" dt="2021-01-24T11:23:29.009" v="2308" actId="478"/>
          <ac:picMkLst>
            <pc:docMk/>
            <pc:sldMk cId="503846664" sldId="491"/>
            <ac:picMk id="8" creationId="{DCAB601E-88C8-4D26-A06E-75224631ACFF}"/>
          </ac:picMkLst>
        </pc:picChg>
        <pc:picChg chg="del">
          <ac:chgData name="貫宇 盛" userId="7f0509586905b771" providerId="LiveId" clId="{FE1DA7D5-88D4-4B67-A0FC-A77A7A4C2982}" dt="2021-01-24T11:23:29.009" v="2308" actId="478"/>
          <ac:picMkLst>
            <pc:docMk/>
            <pc:sldMk cId="503846664" sldId="491"/>
            <ac:picMk id="13" creationId="{46AC6751-24D4-4B66-AC06-9A9638FF2CC0}"/>
          </ac:picMkLst>
        </pc:picChg>
        <pc:picChg chg="mod">
          <ac:chgData name="貫宇 盛" userId="7f0509586905b771" providerId="LiveId" clId="{FE1DA7D5-88D4-4B67-A0FC-A77A7A4C2982}" dt="2021-01-24T11:27:53.639" v="2415" actId="1076"/>
          <ac:picMkLst>
            <pc:docMk/>
            <pc:sldMk cId="503846664" sldId="491"/>
            <ac:picMk id="30" creationId="{C19BEA9D-0C84-4E16-9A80-8C57D4B5CB1C}"/>
          </ac:picMkLst>
        </pc:picChg>
        <pc:cxnChg chg="mod">
          <ac:chgData name="貫宇 盛" userId="7f0509586905b771" providerId="LiveId" clId="{FE1DA7D5-88D4-4B67-A0FC-A77A7A4C2982}" dt="2021-01-24T11:23:31.130" v="2309" actId="478"/>
          <ac:cxnSpMkLst>
            <pc:docMk/>
            <pc:sldMk cId="503846664" sldId="491"/>
            <ac:cxnSpMk id="53" creationId="{46A14562-B9F2-446E-9277-1FA8925CC6DD}"/>
          </ac:cxnSpMkLst>
        </pc:cxnChg>
      </pc:sldChg>
      <pc:sldChg chg="addSp delSp modSp add">
        <pc:chgData name="貫宇 盛" userId="7f0509586905b771" providerId="LiveId" clId="{FE1DA7D5-88D4-4B67-A0FC-A77A7A4C2982}" dt="2021-01-24T12:09:08.843" v="2606" actId="14100"/>
        <pc:sldMkLst>
          <pc:docMk/>
          <pc:sldMk cId="343688169" sldId="492"/>
        </pc:sldMkLst>
        <pc:spChg chg="add mod">
          <ac:chgData name="貫宇 盛" userId="7f0509586905b771" providerId="LiveId" clId="{FE1DA7D5-88D4-4B67-A0FC-A77A7A4C2982}" dt="2021-01-24T12:07:17.882" v="2534" actId="14100"/>
          <ac:spMkLst>
            <pc:docMk/>
            <pc:sldMk cId="343688169" sldId="492"/>
            <ac:spMk id="13" creationId="{95FA31EB-8E8C-4F79-B516-3C88CA2AAF32}"/>
          </ac:spMkLst>
        </pc:spChg>
        <pc:spChg chg="add mod">
          <ac:chgData name="貫宇 盛" userId="7f0509586905b771" providerId="LiveId" clId="{FE1DA7D5-88D4-4B67-A0FC-A77A7A4C2982}" dt="2021-01-24T12:08:04.724" v="2556" actId="14100"/>
          <ac:spMkLst>
            <pc:docMk/>
            <pc:sldMk cId="343688169" sldId="492"/>
            <ac:spMk id="14" creationId="{56F57633-B241-48E1-9252-BEE321B9AF07}"/>
          </ac:spMkLst>
        </pc:spChg>
        <pc:spChg chg="add mod">
          <ac:chgData name="貫宇 盛" userId="7f0509586905b771" providerId="LiveId" clId="{FE1DA7D5-88D4-4B67-A0FC-A77A7A4C2982}" dt="2021-01-24T12:08:18.742" v="2559" actId="1076"/>
          <ac:spMkLst>
            <pc:docMk/>
            <pc:sldMk cId="343688169" sldId="492"/>
            <ac:spMk id="19" creationId="{0BEBDD87-9A92-4C79-9CF4-DF2386885247}"/>
          </ac:spMkLst>
        </pc:spChg>
        <pc:spChg chg="add mod">
          <ac:chgData name="貫宇 盛" userId="7f0509586905b771" providerId="LiveId" clId="{FE1DA7D5-88D4-4B67-A0FC-A77A7A4C2982}" dt="2021-01-24T12:08:40.077" v="2581" actId="1076"/>
          <ac:spMkLst>
            <pc:docMk/>
            <pc:sldMk cId="343688169" sldId="492"/>
            <ac:spMk id="20" creationId="{981A953D-7C94-47E9-85D1-F98DC20FAA45}"/>
          </ac:spMkLst>
        </pc:spChg>
        <pc:spChg chg="add mod">
          <ac:chgData name="貫宇 盛" userId="7f0509586905b771" providerId="LiveId" clId="{FE1DA7D5-88D4-4B67-A0FC-A77A7A4C2982}" dt="2021-01-24T12:08:44.474" v="2583" actId="1076"/>
          <ac:spMkLst>
            <pc:docMk/>
            <pc:sldMk cId="343688169" sldId="492"/>
            <ac:spMk id="28" creationId="{11EFE5F3-F20E-4E20-80F2-1F6B3EE4E470}"/>
          </ac:spMkLst>
        </pc:spChg>
        <pc:spChg chg="add mod">
          <ac:chgData name="貫宇 盛" userId="7f0509586905b771" providerId="LiveId" clId="{FE1DA7D5-88D4-4B67-A0FC-A77A7A4C2982}" dt="2021-01-24T12:08:58.867" v="2602" actId="14100"/>
          <ac:spMkLst>
            <pc:docMk/>
            <pc:sldMk cId="343688169" sldId="492"/>
            <ac:spMk id="29" creationId="{AE8193A4-D7E6-47E2-BA19-B3ABB9DF81C2}"/>
          </ac:spMkLst>
        </pc:spChg>
        <pc:spChg chg="mod">
          <ac:chgData name="貫宇 盛" userId="7f0509586905b771" providerId="LiveId" clId="{FE1DA7D5-88D4-4B67-A0FC-A77A7A4C2982}" dt="2021-01-24T12:06:39.309" v="2525" actId="20577"/>
          <ac:spMkLst>
            <pc:docMk/>
            <pc:sldMk cId="343688169" sldId="492"/>
            <ac:spMk id="34" creationId="{09AB1D7E-E194-48EE-8E45-4F0E5C8F6AB6}"/>
          </ac:spMkLst>
        </pc:spChg>
        <pc:spChg chg="del">
          <ac:chgData name="貫宇 盛" userId="7f0509586905b771" providerId="LiveId" clId="{FE1DA7D5-88D4-4B67-A0FC-A77A7A4C2982}" dt="2021-01-24T12:04:21.068" v="2467" actId="478"/>
          <ac:spMkLst>
            <pc:docMk/>
            <pc:sldMk cId="343688169" sldId="492"/>
            <ac:spMk id="35" creationId="{98AEB00E-F78D-4EAA-B321-13CC39E6957C}"/>
          </ac:spMkLst>
        </pc:spChg>
        <pc:picChg chg="del">
          <ac:chgData name="貫宇 盛" userId="7f0509586905b771" providerId="LiveId" clId="{FE1DA7D5-88D4-4B67-A0FC-A77A7A4C2982}" dt="2021-01-24T12:04:21.068" v="2467" actId="478"/>
          <ac:picMkLst>
            <pc:docMk/>
            <pc:sldMk cId="343688169" sldId="492"/>
            <ac:picMk id="2" creationId="{CE30B227-C4B6-41F4-A502-B4E8A6718FED}"/>
          </ac:picMkLst>
        </pc:picChg>
        <pc:picChg chg="add mod">
          <ac:chgData name="貫宇 盛" userId="7f0509586905b771" providerId="LiveId" clId="{FE1DA7D5-88D4-4B67-A0FC-A77A7A4C2982}" dt="2021-01-24T12:05:17.985" v="2496" actId="1076"/>
          <ac:picMkLst>
            <pc:docMk/>
            <pc:sldMk cId="343688169" sldId="492"/>
            <ac:picMk id="3" creationId="{A21ADBE1-B236-4E78-837B-96067757B629}"/>
          </ac:picMkLst>
        </pc:picChg>
        <pc:picChg chg="del">
          <ac:chgData name="貫宇 盛" userId="7f0509586905b771" providerId="LiveId" clId="{FE1DA7D5-88D4-4B67-A0FC-A77A7A4C2982}" dt="2021-01-24T12:04:21.068" v="2467" actId="478"/>
          <ac:picMkLst>
            <pc:docMk/>
            <pc:sldMk cId="343688169" sldId="492"/>
            <ac:picMk id="4" creationId="{19EE6EB9-1BE5-4744-839A-3978C4B1902A}"/>
          </ac:picMkLst>
        </pc:picChg>
        <pc:picChg chg="add mod">
          <ac:chgData name="貫宇 盛" userId="7f0509586905b771" providerId="LiveId" clId="{FE1DA7D5-88D4-4B67-A0FC-A77A7A4C2982}" dt="2021-01-24T12:05:37.854" v="2500" actId="14100"/>
          <ac:picMkLst>
            <pc:docMk/>
            <pc:sldMk cId="343688169" sldId="492"/>
            <ac:picMk id="6" creationId="{43096077-F232-4351-A6EA-2BE72FD8B62D}"/>
          </ac:picMkLst>
        </pc:picChg>
        <pc:picChg chg="add mod">
          <ac:chgData name="貫宇 盛" userId="7f0509586905b771" providerId="LiveId" clId="{FE1DA7D5-88D4-4B67-A0FC-A77A7A4C2982}" dt="2021-01-24T12:07:02.697" v="2531" actId="14100"/>
          <ac:picMkLst>
            <pc:docMk/>
            <pc:sldMk cId="343688169" sldId="492"/>
            <ac:picMk id="7" creationId="{4079D2E7-66B3-44FA-BA1B-2594C7D69797}"/>
          </ac:picMkLst>
        </pc:picChg>
        <pc:picChg chg="del">
          <ac:chgData name="貫宇 盛" userId="7f0509586905b771" providerId="LiveId" clId="{FE1DA7D5-88D4-4B67-A0FC-A77A7A4C2982}" dt="2021-01-24T12:04:21.068" v="2467" actId="478"/>
          <ac:picMkLst>
            <pc:docMk/>
            <pc:sldMk cId="343688169" sldId="492"/>
            <ac:picMk id="30" creationId="{C19BEA9D-0C84-4E16-9A80-8C57D4B5CB1C}"/>
          </ac:picMkLst>
        </pc:picChg>
        <pc:cxnChg chg="add mod">
          <ac:chgData name="貫宇 盛" userId="7f0509586905b771" providerId="LiveId" clId="{FE1DA7D5-88D4-4B67-A0FC-A77A7A4C2982}" dt="2021-01-24T12:08:04.724" v="2556" actId="14100"/>
          <ac:cxnSpMkLst>
            <pc:docMk/>
            <pc:sldMk cId="343688169" sldId="492"/>
            <ac:cxnSpMk id="15" creationId="{300BA9BA-F948-4C98-BD55-D3698E25CF53}"/>
          </ac:cxnSpMkLst>
        </pc:cxnChg>
        <pc:cxnChg chg="add mod">
          <ac:chgData name="貫宇 盛" userId="7f0509586905b771" providerId="LiveId" clId="{FE1DA7D5-88D4-4B67-A0FC-A77A7A4C2982}" dt="2021-01-24T12:08:40.077" v="2581" actId="1076"/>
          <ac:cxnSpMkLst>
            <pc:docMk/>
            <pc:sldMk cId="343688169" sldId="492"/>
            <ac:cxnSpMk id="21" creationId="{249A0DD1-3DD2-47AF-9A13-ADB1F56C4C65}"/>
          </ac:cxnSpMkLst>
        </pc:cxnChg>
        <pc:cxnChg chg="add mod">
          <ac:chgData name="貫宇 盛" userId="7f0509586905b771" providerId="LiveId" clId="{FE1DA7D5-88D4-4B67-A0FC-A77A7A4C2982}" dt="2021-01-24T12:09:08.843" v="2606" actId="14100"/>
          <ac:cxnSpMkLst>
            <pc:docMk/>
            <pc:sldMk cId="343688169" sldId="492"/>
            <ac:cxnSpMk id="31" creationId="{6A0FB039-5CE6-4C79-8F07-22C2C413D209}"/>
          </ac:cxnSpMkLst>
        </pc:cxnChg>
      </pc:sldChg>
      <pc:sldChg chg="addSp delSp modSp add">
        <pc:chgData name="貫宇 盛" userId="7f0509586905b771" providerId="LiveId" clId="{FE1DA7D5-88D4-4B67-A0FC-A77A7A4C2982}" dt="2021-01-24T12:12:36.458" v="2720" actId="1076"/>
        <pc:sldMkLst>
          <pc:docMk/>
          <pc:sldMk cId="329796766" sldId="493"/>
        </pc:sldMkLst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13" creationId="{95FA31EB-8E8C-4F79-B516-3C88CA2AAF32}"/>
          </ac:spMkLst>
        </pc:spChg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14" creationId="{56F57633-B241-48E1-9252-BEE321B9AF07}"/>
          </ac:spMkLst>
        </pc:spChg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19" creationId="{0BEBDD87-9A92-4C79-9CF4-DF2386885247}"/>
          </ac:spMkLst>
        </pc:spChg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20" creationId="{981A953D-7C94-47E9-85D1-F98DC20FAA45}"/>
          </ac:spMkLst>
        </pc:spChg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28" creationId="{11EFE5F3-F20E-4E20-80F2-1F6B3EE4E470}"/>
          </ac:spMkLst>
        </pc:spChg>
        <pc:spChg chg="del">
          <ac:chgData name="貫宇 盛" userId="7f0509586905b771" providerId="LiveId" clId="{FE1DA7D5-88D4-4B67-A0FC-A77A7A4C2982}" dt="2021-01-24T12:10:42.083" v="2658" actId="478"/>
          <ac:spMkLst>
            <pc:docMk/>
            <pc:sldMk cId="329796766" sldId="493"/>
            <ac:spMk id="29" creationId="{AE8193A4-D7E6-47E2-BA19-B3ABB9DF81C2}"/>
          </ac:spMkLst>
        </pc:spChg>
        <pc:spChg chg="mod">
          <ac:chgData name="貫宇 盛" userId="7f0509586905b771" providerId="LiveId" clId="{FE1DA7D5-88D4-4B67-A0FC-A77A7A4C2982}" dt="2021-01-24T12:12:04.984" v="2709" actId="2710"/>
          <ac:spMkLst>
            <pc:docMk/>
            <pc:sldMk cId="329796766" sldId="493"/>
            <ac:spMk id="34" creationId="{09AB1D7E-E194-48EE-8E45-4F0E5C8F6AB6}"/>
          </ac:spMkLst>
        </pc:spChg>
        <pc:picChg chg="add mod">
          <ac:chgData name="貫宇 盛" userId="7f0509586905b771" providerId="LiveId" clId="{FE1DA7D5-88D4-4B67-A0FC-A77A7A4C2982}" dt="2021-01-24T12:12:08.392" v="2711" actId="1076"/>
          <ac:picMkLst>
            <pc:docMk/>
            <pc:sldMk cId="329796766" sldId="493"/>
            <ac:picMk id="2" creationId="{DE60FFE0-C993-4F0F-8EF4-6743881DA8C0}"/>
          </ac:picMkLst>
        </pc:picChg>
        <pc:picChg chg="del">
          <ac:chgData name="貫宇 盛" userId="7f0509586905b771" providerId="LiveId" clId="{FE1DA7D5-88D4-4B67-A0FC-A77A7A4C2982}" dt="2021-01-24T12:10:46.082" v="2660" actId="478"/>
          <ac:picMkLst>
            <pc:docMk/>
            <pc:sldMk cId="329796766" sldId="493"/>
            <ac:picMk id="3" creationId="{A21ADBE1-B236-4E78-837B-96067757B629}"/>
          </ac:picMkLst>
        </pc:picChg>
        <pc:picChg chg="add mod">
          <ac:chgData name="貫宇 盛" userId="7f0509586905b771" providerId="LiveId" clId="{FE1DA7D5-88D4-4B67-A0FC-A77A7A4C2982}" dt="2021-01-24T12:12:06.744" v="2710" actId="1076"/>
          <ac:picMkLst>
            <pc:docMk/>
            <pc:sldMk cId="329796766" sldId="493"/>
            <ac:picMk id="4" creationId="{2493FDFC-0A4E-4BAE-BCD9-20EE3FBF1C5A}"/>
          </ac:picMkLst>
        </pc:picChg>
        <pc:picChg chg="del">
          <ac:chgData name="貫宇 盛" userId="7f0509586905b771" providerId="LiveId" clId="{FE1DA7D5-88D4-4B67-A0FC-A77A7A4C2982}" dt="2021-01-24T12:10:45.521" v="2659" actId="478"/>
          <ac:picMkLst>
            <pc:docMk/>
            <pc:sldMk cId="329796766" sldId="493"/>
            <ac:picMk id="6" creationId="{43096077-F232-4351-A6EA-2BE72FD8B62D}"/>
          </ac:picMkLst>
        </pc:picChg>
        <pc:picChg chg="del">
          <ac:chgData name="貫宇 盛" userId="7f0509586905b771" providerId="LiveId" clId="{FE1DA7D5-88D4-4B67-A0FC-A77A7A4C2982}" dt="2021-01-24T12:10:42.083" v="2658" actId="478"/>
          <ac:picMkLst>
            <pc:docMk/>
            <pc:sldMk cId="329796766" sldId="493"/>
            <ac:picMk id="7" creationId="{4079D2E7-66B3-44FA-BA1B-2594C7D69797}"/>
          </ac:picMkLst>
        </pc:picChg>
        <pc:picChg chg="add mod">
          <ac:chgData name="貫宇 盛" userId="7f0509586905b771" providerId="LiveId" clId="{FE1DA7D5-88D4-4B67-A0FC-A77A7A4C2982}" dt="2021-01-24T12:12:36.458" v="2720" actId="1076"/>
          <ac:picMkLst>
            <pc:docMk/>
            <pc:sldMk cId="329796766" sldId="493"/>
            <ac:picMk id="8" creationId="{AB356DF4-17AC-40B0-AD5C-8A9D7A37EB0C}"/>
          </ac:picMkLst>
        </pc:picChg>
        <pc:cxnChg chg="del mod">
          <ac:chgData name="貫宇 盛" userId="7f0509586905b771" providerId="LiveId" clId="{FE1DA7D5-88D4-4B67-A0FC-A77A7A4C2982}" dt="2021-01-24T12:10:42.083" v="2658" actId="478"/>
          <ac:cxnSpMkLst>
            <pc:docMk/>
            <pc:sldMk cId="329796766" sldId="493"/>
            <ac:cxnSpMk id="15" creationId="{300BA9BA-F948-4C98-BD55-D3698E25CF53}"/>
          </ac:cxnSpMkLst>
        </pc:cxnChg>
        <pc:cxnChg chg="del mod">
          <ac:chgData name="貫宇 盛" userId="7f0509586905b771" providerId="LiveId" clId="{FE1DA7D5-88D4-4B67-A0FC-A77A7A4C2982}" dt="2021-01-24T12:10:42.083" v="2658" actId="478"/>
          <ac:cxnSpMkLst>
            <pc:docMk/>
            <pc:sldMk cId="329796766" sldId="493"/>
            <ac:cxnSpMk id="21" creationId="{249A0DD1-3DD2-47AF-9A13-ADB1F56C4C65}"/>
          </ac:cxnSpMkLst>
        </pc:cxnChg>
        <pc:cxnChg chg="del mod">
          <ac:chgData name="貫宇 盛" userId="7f0509586905b771" providerId="LiveId" clId="{FE1DA7D5-88D4-4B67-A0FC-A77A7A4C2982}" dt="2021-01-24T12:10:42.083" v="2658" actId="478"/>
          <ac:cxnSpMkLst>
            <pc:docMk/>
            <pc:sldMk cId="329796766" sldId="493"/>
            <ac:cxnSpMk id="31" creationId="{6A0FB039-5CE6-4C79-8F07-22C2C413D209}"/>
          </ac:cxnSpMkLst>
        </pc:cxnChg>
      </pc:sldChg>
      <pc:sldChg chg="addSp delSp modSp add">
        <pc:chgData name="貫宇 盛" userId="7f0509586905b771" providerId="LiveId" clId="{FE1DA7D5-88D4-4B67-A0FC-A77A7A4C2982}" dt="2021-01-24T12:48:12.156" v="2790" actId="1076"/>
        <pc:sldMkLst>
          <pc:docMk/>
          <pc:sldMk cId="2582207158" sldId="494"/>
        </pc:sldMkLst>
        <pc:spChg chg="add mod">
          <ac:chgData name="貫宇 盛" userId="7f0509586905b771" providerId="LiveId" clId="{FE1DA7D5-88D4-4B67-A0FC-A77A7A4C2982}" dt="2021-01-24T12:48:09.750" v="2789" actId="1076"/>
          <ac:spMkLst>
            <pc:docMk/>
            <pc:sldMk cId="2582207158" sldId="494"/>
            <ac:spMk id="13" creationId="{9F91FD54-52E5-4BA1-A81D-106144086C09}"/>
          </ac:spMkLst>
        </pc:spChg>
        <pc:spChg chg="mod">
          <ac:chgData name="貫宇 盛" userId="7f0509586905b771" providerId="LiveId" clId="{FE1DA7D5-88D4-4B67-A0FC-A77A7A4C2982}" dt="2021-01-24T12:42:47.155" v="2726" actId="20577"/>
          <ac:spMkLst>
            <pc:docMk/>
            <pc:sldMk cId="2582207158" sldId="494"/>
            <ac:spMk id="34" creationId="{09AB1D7E-E194-48EE-8E45-4F0E5C8F6AB6}"/>
          </ac:spMkLst>
        </pc:spChg>
        <pc:picChg chg="del">
          <ac:chgData name="貫宇 盛" userId="7f0509586905b771" providerId="LiveId" clId="{FE1DA7D5-88D4-4B67-A0FC-A77A7A4C2982}" dt="2021-01-24T12:42:45.505" v="2725" actId="478"/>
          <ac:picMkLst>
            <pc:docMk/>
            <pc:sldMk cId="2582207158" sldId="494"/>
            <ac:picMk id="2" creationId="{DE60FFE0-C993-4F0F-8EF4-6743881DA8C0}"/>
          </ac:picMkLst>
        </pc:picChg>
        <pc:picChg chg="add mod">
          <ac:chgData name="貫宇 盛" userId="7f0509586905b771" providerId="LiveId" clId="{FE1DA7D5-88D4-4B67-A0FC-A77A7A4C2982}" dt="2021-01-24T12:43:51.773" v="2740" actId="1076"/>
          <ac:picMkLst>
            <pc:docMk/>
            <pc:sldMk cId="2582207158" sldId="494"/>
            <ac:picMk id="3" creationId="{FA6CE496-4D6B-4311-BE41-3E535639A299}"/>
          </ac:picMkLst>
        </pc:picChg>
        <pc:picChg chg="del">
          <ac:chgData name="貫宇 盛" userId="7f0509586905b771" providerId="LiveId" clId="{FE1DA7D5-88D4-4B67-A0FC-A77A7A4C2982}" dt="2021-01-24T12:42:44.717" v="2724" actId="478"/>
          <ac:picMkLst>
            <pc:docMk/>
            <pc:sldMk cId="2582207158" sldId="494"/>
            <ac:picMk id="4" creationId="{2493FDFC-0A4E-4BAE-BCD9-20EE3FBF1C5A}"/>
          </ac:picMkLst>
        </pc:picChg>
        <pc:picChg chg="add mod">
          <ac:chgData name="貫宇 盛" userId="7f0509586905b771" providerId="LiveId" clId="{FE1DA7D5-88D4-4B67-A0FC-A77A7A4C2982}" dt="2021-01-24T12:46:20.414" v="2754" actId="1076"/>
          <ac:picMkLst>
            <pc:docMk/>
            <pc:sldMk cId="2582207158" sldId="494"/>
            <ac:picMk id="6" creationId="{DB0F3F6E-6EB3-4AAA-A94E-515CA7BDF261}"/>
          </ac:picMkLst>
        </pc:picChg>
        <pc:picChg chg="add mod">
          <ac:chgData name="貫宇 盛" userId="7f0509586905b771" providerId="LiveId" clId="{FE1DA7D5-88D4-4B67-A0FC-A77A7A4C2982}" dt="2021-01-24T12:43:51.773" v="2740" actId="1076"/>
          <ac:picMkLst>
            <pc:docMk/>
            <pc:sldMk cId="2582207158" sldId="494"/>
            <ac:picMk id="7" creationId="{937B4AA4-2024-4E17-A13C-CE89E85E116D}"/>
          </ac:picMkLst>
        </pc:picChg>
        <pc:picChg chg="del">
          <ac:chgData name="貫宇 盛" userId="7f0509586905b771" providerId="LiveId" clId="{FE1DA7D5-88D4-4B67-A0FC-A77A7A4C2982}" dt="2021-01-24T12:42:44.332" v="2723" actId="478"/>
          <ac:picMkLst>
            <pc:docMk/>
            <pc:sldMk cId="2582207158" sldId="494"/>
            <ac:picMk id="8" creationId="{AB356DF4-17AC-40B0-AD5C-8A9D7A37EB0C}"/>
          </ac:picMkLst>
        </pc:picChg>
        <pc:picChg chg="add mod">
          <ac:chgData name="貫宇 盛" userId="7f0509586905b771" providerId="LiveId" clId="{FE1DA7D5-88D4-4B67-A0FC-A77A7A4C2982}" dt="2021-01-24T12:46:32.594" v="2755" actId="1076"/>
          <ac:picMkLst>
            <pc:docMk/>
            <pc:sldMk cId="2582207158" sldId="494"/>
            <ac:picMk id="10" creationId="{326C5E09-41C8-4ACF-A0CC-27364FA4E79B}"/>
          </ac:picMkLst>
        </pc:picChg>
        <pc:picChg chg="add mod">
          <ac:chgData name="貫宇 盛" userId="7f0509586905b771" providerId="LiveId" clId="{FE1DA7D5-88D4-4B67-A0FC-A77A7A4C2982}" dt="2021-01-24T12:46:32.594" v="2755" actId="1076"/>
          <ac:picMkLst>
            <pc:docMk/>
            <pc:sldMk cId="2582207158" sldId="494"/>
            <ac:picMk id="11" creationId="{39CFAB6F-AD86-415B-A65D-B5B75433E442}"/>
          </ac:picMkLst>
        </pc:picChg>
        <pc:picChg chg="add mod modCrop">
          <ac:chgData name="貫宇 盛" userId="7f0509586905b771" providerId="LiveId" clId="{FE1DA7D5-88D4-4B67-A0FC-A77A7A4C2982}" dt="2021-01-24T12:46:32.594" v="2755" actId="1076"/>
          <ac:picMkLst>
            <pc:docMk/>
            <pc:sldMk cId="2582207158" sldId="494"/>
            <ac:picMk id="12" creationId="{A6EFF4CE-3E74-435D-88CB-9B694FAFE295}"/>
          </ac:picMkLst>
        </pc:picChg>
        <pc:picChg chg="add mod">
          <ac:chgData name="貫宇 盛" userId="7f0509586905b771" providerId="LiveId" clId="{FE1DA7D5-88D4-4B67-A0FC-A77A7A4C2982}" dt="2021-01-24T12:48:12.156" v="2790" actId="1076"/>
          <ac:picMkLst>
            <pc:docMk/>
            <pc:sldMk cId="2582207158" sldId="494"/>
            <ac:picMk id="15" creationId="{27439399-D101-4792-97A6-F96FB812B974}"/>
          </ac:picMkLst>
        </pc:picChg>
        <pc:picChg chg="add mod">
          <ac:chgData name="貫宇 盛" userId="7f0509586905b771" providerId="LiveId" clId="{FE1DA7D5-88D4-4B67-A0FC-A77A7A4C2982}" dt="2021-01-24T12:48:12.156" v="2790" actId="1076"/>
          <ac:picMkLst>
            <pc:docMk/>
            <pc:sldMk cId="2582207158" sldId="494"/>
            <ac:picMk id="16" creationId="{86C6EDD1-D1BE-4CE1-A89F-FBBE5C518337}"/>
          </ac:picMkLst>
        </pc:picChg>
        <pc:picChg chg="add mod">
          <ac:chgData name="貫宇 盛" userId="7f0509586905b771" providerId="LiveId" clId="{FE1DA7D5-88D4-4B67-A0FC-A77A7A4C2982}" dt="2021-01-24T12:48:12.156" v="2790" actId="1076"/>
          <ac:picMkLst>
            <pc:docMk/>
            <pc:sldMk cId="2582207158" sldId="494"/>
            <ac:picMk id="17" creationId="{1DA24A33-99B3-4FDB-88FD-9047F500B3AC}"/>
          </ac:picMkLst>
        </pc:picChg>
      </pc:sldChg>
      <pc:sldChg chg="addSp delSp modSp add">
        <pc:chgData name="貫宇 盛" userId="7f0509586905b771" providerId="LiveId" clId="{FE1DA7D5-88D4-4B67-A0FC-A77A7A4C2982}" dt="2021-01-24T14:08:04.404" v="2982" actId="1076"/>
        <pc:sldMkLst>
          <pc:docMk/>
          <pc:sldMk cId="1575498754" sldId="495"/>
        </pc:sldMkLst>
        <pc:spChg chg="mod">
          <ac:chgData name="貫宇 盛" userId="7f0509586905b771" providerId="LiveId" clId="{FE1DA7D5-88D4-4B67-A0FC-A77A7A4C2982}" dt="2021-01-24T13:03:43.953" v="2806" actId="20577"/>
          <ac:spMkLst>
            <pc:docMk/>
            <pc:sldMk cId="1575498754" sldId="495"/>
            <ac:spMk id="9" creationId="{55BD4D86-2897-4C04-BB16-1A9A39157B3A}"/>
          </ac:spMkLst>
        </pc:spChg>
        <pc:spChg chg="del">
          <ac:chgData name="貫宇 盛" userId="7f0509586905b771" providerId="LiveId" clId="{FE1DA7D5-88D4-4B67-A0FC-A77A7A4C2982}" dt="2021-01-24T13:45:00.637" v="2825" actId="478"/>
          <ac:spMkLst>
            <pc:docMk/>
            <pc:sldMk cId="1575498754" sldId="495"/>
            <ac:spMk id="13" creationId="{9F91FD54-52E5-4BA1-A81D-106144086C09}"/>
          </ac:spMkLst>
        </pc:spChg>
        <pc:spChg chg="add mod">
          <ac:chgData name="貫宇 盛" userId="7f0509586905b771" providerId="LiveId" clId="{FE1DA7D5-88D4-4B67-A0FC-A77A7A4C2982}" dt="2021-01-24T14:07:42.570" v="2977" actId="1076"/>
          <ac:spMkLst>
            <pc:docMk/>
            <pc:sldMk cId="1575498754" sldId="495"/>
            <ac:spMk id="14" creationId="{AAADE546-4DBD-442F-8FAE-2161687BCE8B}"/>
          </ac:spMkLst>
        </pc:spChg>
        <pc:spChg chg="add mod">
          <ac:chgData name="貫宇 盛" userId="7f0509586905b771" providerId="LiveId" clId="{FE1DA7D5-88D4-4B67-A0FC-A77A7A4C2982}" dt="2021-01-24T14:07:40.770" v="2976" actId="1076"/>
          <ac:spMkLst>
            <pc:docMk/>
            <pc:sldMk cId="1575498754" sldId="495"/>
            <ac:spMk id="18" creationId="{78685D32-3094-4B87-A688-649B6999AD56}"/>
          </ac:spMkLst>
        </pc:spChg>
        <pc:spChg chg="add mod">
          <ac:chgData name="貫宇 盛" userId="7f0509586905b771" providerId="LiveId" clId="{FE1DA7D5-88D4-4B67-A0FC-A77A7A4C2982}" dt="2021-01-24T14:07:40.770" v="2976" actId="1076"/>
          <ac:spMkLst>
            <pc:docMk/>
            <pc:sldMk cId="1575498754" sldId="495"/>
            <ac:spMk id="22" creationId="{5B78652B-8AF2-415E-8B45-A5B8375D2FD1}"/>
          </ac:spMkLst>
        </pc:spChg>
        <pc:spChg chg="mod">
          <ac:chgData name="貫宇 盛" userId="7f0509586905b771" providerId="LiveId" clId="{FE1DA7D5-88D4-4B67-A0FC-A77A7A4C2982}" dt="2021-01-24T14:07:19.965" v="2972" actId="20577"/>
          <ac:spMkLst>
            <pc:docMk/>
            <pc:sldMk cId="1575498754" sldId="495"/>
            <ac:spMk id="34" creationId="{09AB1D7E-E194-48EE-8E45-4F0E5C8F6AB6}"/>
          </ac:spMkLst>
        </pc:spChg>
        <pc:picChg chg="add mod">
          <ac:chgData name="貫宇 盛" userId="7f0509586905b771" providerId="LiveId" clId="{FE1DA7D5-88D4-4B67-A0FC-A77A7A4C2982}" dt="2021-01-24T14:07:40.770" v="2976" actId="1076"/>
          <ac:picMkLst>
            <pc:docMk/>
            <pc:sldMk cId="1575498754" sldId="495"/>
            <ac:picMk id="2" creationId="{E0EFC486-B90A-4842-A6D4-2F03DE7EBE21}"/>
          </ac:picMkLst>
        </pc:picChg>
        <pc:picChg chg="del">
          <ac:chgData name="貫宇 盛" userId="7f0509586905b771" providerId="LiveId" clId="{FE1DA7D5-88D4-4B67-A0FC-A77A7A4C2982}" dt="2021-01-24T13:44:57.968" v="2821" actId="478"/>
          <ac:picMkLst>
            <pc:docMk/>
            <pc:sldMk cId="1575498754" sldId="495"/>
            <ac:picMk id="3" creationId="{FA6CE496-4D6B-4311-BE41-3E535639A299}"/>
          </ac:picMkLst>
        </pc:picChg>
        <pc:picChg chg="add mod">
          <ac:chgData name="貫宇 盛" userId="7f0509586905b771" providerId="LiveId" clId="{FE1DA7D5-88D4-4B67-A0FC-A77A7A4C2982}" dt="2021-01-24T14:07:45.333" v="2978" actId="1076"/>
          <ac:picMkLst>
            <pc:docMk/>
            <pc:sldMk cId="1575498754" sldId="495"/>
            <ac:picMk id="4" creationId="{C4F5E5D0-820E-4EAA-AC8F-232AD0DB86DD}"/>
          </ac:picMkLst>
        </pc:picChg>
        <pc:picChg chg="del">
          <ac:chgData name="貫宇 盛" userId="7f0509586905b771" providerId="LiveId" clId="{FE1DA7D5-88D4-4B67-A0FC-A77A7A4C2982}" dt="2021-01-24T13:44:58.730" v="2822" actId="478"/>
          <ac:picMkLst>
            <pc:docMk/>
            <pc:sldMk cId="1575498754" sldId="495"/>
            <ac:picMk id="6" creationId="{DB0F3F6E-6EB3-4AAA-A94E-515CA7BDF261}"/>
          </ac:picMkLst>
        </pc:picChg>
        <pc:picChg chg="del">
          <ac:chgData name="貫宇 盛" userId="7f0509586905b771" providerId="LiveId" clId="{FE1DA7D5-88D4-4B67-A0FC-A77A7A4C2982}" dt="2021-01-24T13:44:59.265" v="2823" actId="478"/>
          <ac:picMkLst>
            <pc:docMk/>
            <pc:sldMk cId="1575498754" sldId="495"/>
            <ac:picMk id="7" creationId="{937B4AA4-2024-4E17-A13C-CE89E85E116D}"/>
          </ac:picMkLst>
        </pc:picChg>
        <pc:picChg chg="add del mod">
          <ac:chgData name="貫宇 盛" userId="7f0509586905b771" providerId="LiveId" clId="{FE1DA7D5-88D4-4B67-A0FC-A77A7A4C2982}" dt="2021-01-24T14:01:35.815" v="2871" actId="478"/>
          <ac:picMkLst>
            <pc:docMk/>
            <pc:sldMk cId="1575498754" sldId="495"/>
            <ac:picMk id="8" creationId="{6B6AA6C5-5256-4F5B-8440-596BBDE511EE}"/>
          </ac:picMkLst>
        </pc:picChg>
        <pc:picChg chg="del">
          <ac:chgData name="貫宇 盛" userId="7f0509586905b771" providerId="LiveId" clId="{FE1DA7D5-88D4-4B67-A0FC-A77A7A4C2982}" dt="2021-01-24T13:44:59.776" v="2824" actId="478"/>
          <ac:picMkLst>
            <pc:docMk/>
            <pc:sldMk cId="1575498754" sldId="495"/>
            <ac:picMk id="10" creationId="{326C5E09-41C8-4ACF-A0CC-27364FA4E79B}"/>
          </ac:picMkLst>
        </pc:picChg>
        <pc:picChg chg="del">
          <ac:chgData name="貫宇 盛" userId="7f0509586905b771" providerId="LiveId" clId="{FE1DA7D5-88D4-4B67-A0FC-A77A7A4C2982}" dt="2021-01-24T13:45:01.040" v="2826" actId="478"/>
          <ac:picMkLst>
            <pc:docMk/>
            <pc:sldMk cId="1575498754" sldId="495"/>
            <ac:picMk id="11" creationId="{39CFAB6F-AD86-415B-A65D-B5B75433E442}"/>
          </ac:picMkLst>
        </pc:picChg>
        <pc:picChg chg="del">
          <ac:chgData name="貫宇 盛" userId="7f0509586905b771" providerId="LiveId" clId="{FE1DA7D5-88D4-4B67-A0FC-A77A7A4C2982}" dt="2021-01-24T13:45:01.432" v="2827" actId="478"/>
          <ac:picMkLst>
            <pc:docMk/>
            <pc:sldMk cId="1575498754" sldId="495"/>
            <ac:picMk id="12" creationId="{A6EFF4CE-3E74-435D-88CB-9B694FAFE295}"/>
          </ac:picMkLst>
        </pc:picChg>
        <pc:picChg chg="del">
          <ac:chgData name="貫宇 盛" userId="7f0509586905b771" providerId="LiveId" clId="{FE1DA7D5-88D4-4B67-A0FC-A77A7A4C2982}" dt="2021-01-24T13:45:02.677" v="2830" actId="478"/>
          <ac:picMkLst>
            <pc:docMk/>
            <pc:sldMk cId="1575498754" sldId="495"/>
            <ac:picMk id="15" creationId="{27439399-D101-4792-97A6-F96FB812B974}"/>
          </ac:picMkLst>
        </pc:picChg>
        <pc:picChg chg="del">
          <ac:chgData name="貫宇 盛" userId="7f0509586905b771" providerId="LiveId" clId="{FE1DA7D5-88D4-4B67-A0FC-A77A7A4C2982}" dt="2021-01-24T13:45:02.325" v="2829" actId="478"/>
          <ac:picMkLst>
            <pc:docMk/>
            <pc:sldMk cId="1575498754" sldId="495"/>
            <ac:picMk id="16" creationId="{86C6EDD1-D1BE-4CE1-A89F-FBBE5C518337}"/>
          </ac:picMkLst>
        </pc:picChg>
        <pc:picChg chg="del">
          <ac:chgData name="貫宇 盛" userId="7f0509586905b771" providerId="LiveId" clId="{FE1DA7D5-88D4-4B67-A0FC-A77A7A4C2982}" dt="2021-01-24T13:45:01.959" v="2828" actId="478"/>
          <ac:picMkLst>
            <pc:docMk/>
            <pc:sldMk cId="1575498754" sldId="495"/>
            <ac:picMk id="17" creationId="{1DA24A33-99B3-4FDB-88FD-9047F500B3AC}"/>
          </ac:picMkLst>
        </pc:picChg>
        <pc:picChg chg="add mod">
          <ac:chgData name="貫宇 盛" userId="7f0509586905b771" providerId="LiveId" clId="{FE1DA7D5-88D4-4B67-A0FC-A77A7A4C2982}" dt="2021-01-24T14:07:40.770" v="2976" actId="1076"/>
          <ac:picMkLst>
            <pc:docMk/>
            <pc:sldMk cId="1575498754" sldId="495"/>
            <ac:picMk id="19" creationId="{8A632841-194D-4875-8999-F0E8CEF0A4E2}"/>
          </ac:picMkLst>
        </pc:picChg>
        <pc:picChg chg="add mod">
          <ac:chgData name="貫宇 盛" userId="7f0509586905b771" providerId="LiveId" clId="{FE1DA7D5-88D4-4B67-A0FC-A77A7A4C2982}" dt="2021-01-24T14:08:04.404" v="2982" actId="1076"/>
          <ac:picMkLst>
            <pc:docMk/>
            <pc:sldMk cId="1575498754" sldId="495"/>
            <ac:picMk id="23" creationId="{0E3E36FA-7577-4482-9B33-FFBBF93FE53A}"/>
          </ac:picMkLst>
        </pc:picChg>
        <pc:cxnChg chg="add mod">
          <ac:chgData name="貫宇 盛" userId="7f0509586905b771" providerId="LiveId" clId="{FE1DA7D5-88D4-4B67-A0FC-A77A7A4C2982}" dt="2021-01-24T14:07:40.770" v="2976" actId="1076"/>
          <ac:cxnSpMkLst>
            <pc:docMk/>
            <pc:sldMk cId="1575498754" sldId="495"/>
            <ac:cxnSpMk id="21" creationId="{FB75CAC5-E941-4A56-8D79-3CCFC275B44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CB33-EC3C-4D31-97EA-E3F1AFA28E5C}" type="datetimeFigureOut">
              <a:rPr lang="zh-TW" altLang="en-US" smtClean="0"/>
              <a:t>2021/5/6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F84A-23D0-468E-95CA-9BD6FC0C9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7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7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542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34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61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083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17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CNN/DM: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/>
              <a:t>NYC</a:t>
            </a:r>
            <a:r>
              <a:rPr lang="zh-TW" altLang="en-US" sz="1600" dirty="0"/>
              <a:t> </a:t>
            </a:r>
            <a:r>
              <a:rPr lang="en-US" altLang="zh-TW" sz="1600" dirty="0"/>
              <a:t>:</a:t>
            </a:r>
            <a:r>
              <a:rPr lang="zh-TW" altLang="en-US" sz="1600" dirty="0"/>
              <a:t> </a:t>
            </a:r>
            <a:r>
              <a:rPr lang="zh-TW" altLang="en-US" sz="2000" dirty="0"/>
              <a:t>他的</a:t>
            </a:r>
            <a:r>
              <a:rPr lang="en-US" altLang="zh-TW" sz="2000" dirty="0"/>
              <a:t>summary</a:t>
            </a:r>
            <a:r>
              <a:rPr lang="zh-TW" altLang="en-US" sz="2000" dirty="0"/>
              <a:t>有時並不是句子，而且十分零碎，較不適合這項模型的設計。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69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紅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extractive approach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黃 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abstractive approach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綠</a:t>
            </a:r>
            <a:r>
              <a:rPr lang="en-US" altLang="zh-TW" sz="2000" dirty="0" smtClean="0"/>
              <a:t>1 : Question +Document(co-attention) PGN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綠</a:t>
            </a:r>
            <a:r>
              <a:rPr lang="en-US" altLang="zh-TW" sz="2000" dirty="0" smtClean="0"/>
              <a:t>2 : Query base PGN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/>
              <a:t>藍 </a:t>
            </a:r>
            <a:r>
              <a:rPr lang="en-US" altLang="zh-TW" sz="2000" dirty="0" smtClean="0"/>
              <a:t>1 : [Document ; Question] multi-task learning</a:t>
            </a:r>
          </a:p>
          <a:p>
            <a:pPr marL="914400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ELI5:long form question answering.</a:t>
            </a:r>
            <a:endParaRPr lang="en-US" altLang="zh-TW" sz="3200" dirty="0" smtClean="0"/>
          </a:p>
          <a:p>
            <a:pPr marL="457200" marR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000" dirty="0" smtClean="0"/>
              <a:t>藍 </a:t>
            </a:r>
            <a:r>
              <a:rPr lang="en-US" altLang="zh-TW" sz="2000" dirty="0" smtClean="0"/>
              <a:t>2 : Question +Document(co-attention) PGN</a:t>
            </a: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Joint learning of answer selection and answer summary generation in community question answering</a:t>
            </a:r>
            <a:endParaRPr lang="en-US" altLang="zh-TW" sz="3200" dirty="0" smtClean="0"/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39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作者認為可能是參數選擇導致其結果不比其他人好，但他無法確認。</a:t>
            </a:r>
            <a:endParaRPr lang="en-US" altLang="zh-TW" sz="2000" dirty="0"/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而且這模型本來就不是針對於</a:t>
            </a:r>
            <a:r>
              <a:rPr lang="en-US" altLang="zh-TW" sz="2000" dirty="0"/>
              <a:t>NYC</a:t>
            </a:r>
            <a:r>
              <a:rPr lang="zh-TW" altLang="en-US" sz="2000" dirty="0"/>
              <a:t>的資料集設計，不向上述其他模型，但仍然十分有比較性。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7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68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547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9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6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823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383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4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941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</a:t>
            </a:r>
            <a:r>
              <a:rPr lang="zh-TW" altLang="en-US" dirty="0"/>
              <a:t>再圖</a:t>
            </a:r>
            <a:r>
              <a:rPr lang="en-US" altLang="zh-TW" dirty="0"/>
              <a:t>4</a:t>
            </a:r>
            <a:r>
              <a:rPr lang="zh-TW" altLang="en-US" dirty="0"/>
              <a:t>有</a:t>
            </a:r>
            <a:endParaRPr lang="en-US" altLang="zh-TW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A1 =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A2 = 24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F84A-23D0-468E-95CA-9BD6FC0C98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6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63B7A7-F747-4620-9D0E-53F3A14BA7B3}" type="datetime1">
              <a:rPr lang="en-US" altLang="zh-TW" smtClean="0">
                <a:solidFill>
                  <a:prstClr val="white">
                    <a:alpha val="60000"/>
                  </a:prstClr>
                </a:solidFill>
              </a:rPr>
              <a:t>5/6/2021</a:t>
            </a:fld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alpha val="60000"/>
                  </a:prstClr>
                </a:solidFill>
              </a:rPr>
              <a:t>
              </a:t>
            </a:r>
            <a:endParaRPr lang="en-US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5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B23B-F2B4-4B2B-8686-83F4DC854609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EFD8-2997-4C4B-908F-F61AFD3A25B8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12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848C-1922-4AC4-A3F5-DA99B5010D35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92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7754-DB5C-4001-BA98-211F1417E4D0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2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1B34-87F4-42F7-952C-7C0F761F9415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A9386-1699-4A85-A387-9B38043CC355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4A90BE2A-98BD-455E-B24B-B3E060AA5AC3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F9FF-C6CA-4970-AEDC-EB111F790CE3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C0DC1-8803-4CF9-B672-471D23C4FCCE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7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4BB-C8F2-4C55-B8D7-4475A9230A2B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7384-002D-48B1-89AD-39042799E554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7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2728-86F6-4AD7-B03C-228A2ECA6542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F416A-3147-4540-84B3-5F55B6D3268F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3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5C3A6-C626-43B4-8D4D-9E99CD5757CE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2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B4C34-1388-4173-A332-3DC1323B155E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2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E5BC-A593-4E0C-81CB-6BAAD90EEABD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fld id="{9C7C987A-951F-4F9C-ABC1-CB0D00343357}" type="datetime1">
              <a:rPr lang="en-US" altLang="zh-TW" smtClean="0">
                <a:solidFill>
                  <a:srgbClr val="B31166"/>
                </a:solidFill>
              </a:rPr>
              <a:t>5/6/2021</a:t>
            </a:fld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457200"/>
            <a:r>
              <a:rPr lang="en-US">
                <a:solidFill>
                  <a:srgbClr val="B31166"/>
                </a:solidFill>
              </a:rPr>
              <a:t>
              </a:t>
            </a:r>
            <a:endParaRPr lang="en-US" dirty="0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2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7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313471" y="4443244"/>
            <a:ext cx="5678261" cy="2110659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solidFill>
                  <a:schemeClr val="tx1"/>
                </a:solidFill>
              </a:rPr>
              <a:t>ADVISOR: JIA-LING, KOH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SOURCE:</a:t>
            </a:r>
            <a:r>
              <a:rPr lang="en-US" altLang="zh-TW" sz="2400" dirty="0"/>
              <a:t>  </a:t>
            </a:r>
            <a:r>
              <a:rPr lang="en-US" altLang="zh-TW" sz="2400" dirty="0">
                <a:solidFill>
                  <a:schemeClr val="tx1"/>
                </a:solidFill>
              </a:rPr>
              <a:t>EMNLP ’20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SPEAKER: </a:t>
            </a:r>
            <a:r>
              <a:rPr lang="zh-TW" altLang="en-US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kuan-yu</a:t>
            </a:r>
            <a:r>
              <a:rPr lang="en-US" altLang="zh-TW" sz="2400" dirty="0">
                <a:solidFill>
                  <a:schemeClr val="tx1"/>
                </a:solidFill>
              </a:rPr>
              <a:t>, sheng</a:t>
            </a:r>
          </a:p>
          <a:p>
            <a:r>
              <a:rPr lang="en-US" altLang="zh-TW" sz="2400" dirty="0">
                <a:solidFill>
                  <a:schemeClr val="tx1"/>
                </a:solidFill>
              </a:rPr>
              <a:t>DATE: 2021/01/18</a:t>
            </a:r>
            <a:endParaRPr lang="zh-TW" altLang="en-US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cap="all">
                <a:solidFill>
                  <a:prstClr val="black"/>
                </a:solidFill>
              </a:rPr>
              <a:pPr/>
              <a:t>1</a:t>
            </a:fld>
            <a:endParaRPr lang="en-US" cap="all" dirty="0">
              <a:solidFill>
                <a:prstClr val="black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D76A20B-9640-4830-A9EA-941865B771FF}"/>
              </a:ext>
            </a:extLst>
          </p:cNvPr>
          <p:cNvSpPr/>
          <p:nvPr/>
        </p:nvSpPr>
        <p:spPr>
          <a:xfrm>
            <a:off x="1595459" y="1873322"/>
            <a:ext cx="78822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>
                <a:solidFill>
                  <a:srgbClr val="0A8CA6"/>
                </a:solidFill>
              </a:rPr>
              <a:t>Multi-hop Inference for </a:t>
            </a:r>
          </a:p>
          <a:p>
            <a:r>
              <a:rPr lang="en-US" altLang="zh-TW" sz="4000" dirty="0">
                <a:solidFill>
                  <a:srgbClr val="0A8CA6"/>
                </a:solidFill>
              </a:rPr>
              <a:t>Question-driven Summarization</a:t>
            </a:r>
            <a:endParaRPr lang="zh-TW" altLang="en-US" sz="4000" dirty="0">
              <a:solidFill>
                <a:srgbClr val="0A8C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 Co-attentive Encoder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058869" y="1887708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Co-attention :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6B67542-5C09-4C45-ADC8-9D7301A21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28" y="2852081"/>
            <a:ext cx="2505686" cy="34446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739DD82-DA48-41A8-B3A8-36FFB91A5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451" y="3560758"/>
            <a:ext cx="3221556" cy="32908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760DC69-37D9-4792-BFCD-3E6BC3B1C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451" y="4099283"/>
            <a:ext cx="3343792" cy="415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6EBB31F-72E2-4B75-A60D-B21891B28C2F}"/>
                  </a:ext>
                </a:extLst>
              </p:cNvPr>
              <p:cNvSpPr txBox="1"/>
              <p:nvPr/>
            </p:nvSpPr>
            <p:spPr>
              <a:xfrm>
                <a:off x="3746477" y="3191426"/>
                <a:ext cx="8390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</a:t>
                </a:r>
                <a:r>
                  <a:rPr lang="en-US" altLang="zh-TW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46EBB31F-72E2-4B75-A60D-B21891B2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77" y="3191426"/>
                <a:ext cx="839039" cy="369332"/>
              </a:xfrm>
              <a:prstGeom prst="rect">
                <a:avLst/>
              </a:prstGeom>
              <a:blipFill>
                <a:blip r:embed="rId6"/>
                <a:stretch>
                  <a:fillRect l="-6569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3FD35D7-921B-4EAB-939B-DE1F65F8F3F6}"/>
                  </a:ext>
                </a:extLst>
              </p:cNvPr>
              <p:cNvSpPr txBox="1"/>
              <p:nvPr/>
            </p:nvSpPr>
            <p:spPr>
              <a:xfrm>
                <a:off x="2664066" y="3191426"/>
                <a:ext cx="5788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* </a:t>
                </a:r>
                <a:r>
                  <a:rPr lang="en-US" altLang="zh-TW" sz="1400" i="1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l</a:t>
                </a:r>
                <a:r>
                  <a:rPr lang="en-US" altLang="zh-TW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53FD35D7-921B-4EAB-939B-DE1F65F8F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066" y="3191426"/>
                <a:ext cx="578810" cy="307777"/>
              </a:xfrm>
              <a:prstGeom prst="rect">
                <a:avLst/>
              </a:prstGeom>
              <a:blipFill>
                <a:blip r:embed="rId7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4AEF137-FBAA-40B4-A70D-B4B868B86D92}"/>
                  </a:ext>
                </a:extLst>
              </p:cNvPr>
              <p:cNvSpPr txBox="1"/>
              <p:nvPr/>
            </p:nvSpPr>
            <p:spPr>
              <a:xfrm>
                <a:off x="3122176" y="2478162"/>
                <a:ext cx="823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1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24AEF137-FBAA-40B4-A70D-B4B868B86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176" y="2478162"/>
                <a:ext cx="823104" cy="307777"/>
              </a:xfrm>
              <a:prstGeom prst="rect">
                <a:avLst/>
              </a:prstGeom>
              <a:blipFill>
                <a:blip r:embed="rId8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D54EC309-2B92-4247-A3B7-29A19FA60DAA}"/>
              </a:ext>
            </a:extLst>
          </p:cNvPr>
          <p:cNvSpPr/>
          <p:nvPr/>
        </p:nvSpPr>
        <p:spPr>
          <a:xfrm>
            <a:off x="3597382" y="2839649"/>
            <a:ext cx="347897" cy="339345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8D62A33-73D4-4A8E-9DE6-C4C424C44670}"/>
              </a:ext>
            </a:extLst>
          </p:cNvPr>
          <p:cNvSpPr/>
          <p:nvPr/>
        </p:nvSpPr>
        <p:spPr>
          <a:xfrm>
            <a:off x="3758600" y="3182535"/>
            <a:ext cx="577850" cy="314244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DEA6F6D-FFEA-4DD3-8410-C8281B2A2319}"/>
              </a:ext>
            </a:extLst>
          </p:cNvPr>
          <p:cNvSpPr/>
          <p:nvPr/>
        </p:nvSpPr>
        <p:spPr>
          <a:xfrm>
            <a:off x="3398581" y="2835904"/>
            <a:ext cx="198802" cy="339345"/>
          </a:xfrm>
          <a:prstGeom prst="rect">
            <a:avLst/>
          </a:prstGeom>
          <a:solidFill>
            <a:schemeClr val="accent1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71C7B7A-8A6B-49B3-BD93-0E5525FAB918}"/>
              </a:ext>
            </a:extLst>
          </p:cNvPr>
          <p:cNvSpPr/>
          <p:nvPr/>
        </p:nvSpPr>
        <p:spPr>
          <a:xfrm>
            <a:off x="3202822" y="2496559"/>
            <a:ext cx="575428" cy="343089"/>
          </a:xfrm>
          <a:prstGeom prst="rect">
            <a:avLst/>
          </a:prstGeom>
          <a:solidFill>
            <a:schemeClr val="accent1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8A1028A-DFC2-4773-A6D3-362AC50E9215}"/>
              </a:ext>
            </a:extLst>
          </p:cNvPr>
          <p:cNvSpPr/>
          <p:nvPr/>
        </p:nvSpPr>
        <p:spPr>
          <a:xfrm>
            <a:off x="2980427" y="2835904"/>
            <a:ext cx="412464" cy="367953"/>
          </a:xfrm>
          <a:prstGeom prst="rect">
            <a:avLst/>
          </a:prstGeom>
          <a:solidFill>
            <a:schemeClr val="accent5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CC0E3C-F4CF-444B-BA1F-953ABE73AD57}"/>
              </a:ext>
            </a:extLst>
          </p:cNvPr>
          <p:cNvSpPr/>
          <p:nvPr/>
        </p:nvSpPr>
        <p:spPr>
          <a:xfrm>
            <a:off x="2745047" y="3203857"/>
            <a:ext cx="400050" cy="225143"/>
          </a:xfrm>
          <a:prstGeom prst="rect">
            <a:avLst/>
          </a:prstGeom>
          <a:solidFill>
            <a:schemeClr val="accent5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A1B95C5F-91FB-4660-AB68-0731970B4963}"/>
              </a:ext>
            </a:extLst>
          </p:cNvPr>
          <p:cNvCxnSpPr>
            <a:cxnSpLocks/>
          </p:cNvCxnSpPr>
          <p:nvPr/>
        </p:nvCxnSpPr>
        <p:spPr>
          <a:xfrm>
            <a:off x="2885993" y="3022600"/>
            <a:ext cx="1285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C6546E89-F377-4882-9376-E26398364002}"/>
              </a:ext>
            </a:extLst>
          </p:cNvPr>
          <p:cNvGrpSpPr/>
          <p:nvPr/>
        </p:nvGrpSpPr>
        <p:grpSpPr>
          <a:xfrm>
            <a:off x="4501360" y="2283893"/>
            <a:ext cx="1321939" cy="462817"/>
            <a:chOff x="4536856" y="2527856"/>
            <a:chExt cx="1321939" cy="462817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37DDDF38-A1E1-480A-A8AC-6D0400F98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36856" y="2527856"/>
              <a:ext cx="1321939" cy="462817"/>
            </a:xfrm>
            <a:prstGeom prst="rect">
              <a:avLst/>
            </a:prstGeom>
          </p:spPr>
        </p:pic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790A33B-AD78-4E27-9279-147DE7D95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1111" y="2566172"/>
              <a:ext cx="111458" cy="141466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CFC4636-34AD-43DC-8C33-98FF67C063FE}"/>
                </a:ext>
              </a:extLst>
            </p:cNvPr>
            <p:cNvSpPr/>
            <p:nvPr/>
          </p:nvSpPr>
          <p:spPr>
            <a:xfrm>
              <a:off x="4912243" y="2527856"/>
              <a:ext cx="193157" cy="217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80E85D56-F569-4322-BE7A-8D032F49D34B}"/>
              </a:ext>
            </a:extLst>
          </p:cNvPr>
          <p:cNvCxnSpPr>
            <a:cxnSpLocks/>
          </p:cNvCxnSpPr>
          <p:nvPr/>
        </p:nvCxnSpPr>
        <p:spPr>
          <a:xfrm flipV="1">
            <a:off x="4165996" y="2693516"/>
            <a:ext cx="270173" cy="326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id="{2A78D388-8FA4-426E-A7E6-66CB850D317B}"/>
              </a:ext>
            </a:extLst>
          </p:cNvPr>
          <p:cNvSpPr/>
          <p:nvPr/>
        </p:nvSpPr>
        <p:spPr>
          <a:xfrm>
            <a:off x="4513893" y="2273961"/>
            <a:ext cx="1367302" cy="46281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6" name="文字方塊 55">
            <a:extLst>
              <a:ext uri="{FF2B5EF4-FFF2-40B4-BE49-F238E27FC236}">
                <a16:creationId xmlns:a16="http://schemas.microsoft.com/office/drawing/2014/main" id="{5FEC4BCE-9FFD-4071-96CB-BBCA4F662AD5}"/>
              </a:ext>
            </a:extLst>
          </p:cNvPr>
          <p:cNvSpPr txBox="1"/>
          <p:nvPr/>
        </p:nvSpPr>
        <p:spPr>
          <a:xfrm>
            <a:off x="5860613" y="2341604"/>
            <a:ext cx="83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l</a:t>
            </a:r>
            <a:r>
              <a:rPr lang="en-US" altLang="zh-TW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* </a:t>
            </a:r>
            <a:r>
              <a:rPr lang="en-US" altLang="zh-TW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</a:t>
            </a:r>
            <a:endParaRPr lang="zh-TW" altLang="en-US" i="1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4" name="左中括弧 53">
            <a:extLst>
              <a:ext uri="{FF2B5EF4-FFF2-40B4-BE49-F238E27FC236}">
                <a16:creationId xmlns:a16="http://schemas.microsoft.com/office/drawing/2014/main" id="{6EA0CE59-C0C4-40C6-88FA-188E19B242D1}"/>
              </a:ext>
            </a:extLst>
          </p:cNvPr>
          <p:cNvSpPr/>
          <p:nvPr/>
        </p:nvSpPr>
        <p:spPr>
          <a:xfrm>
            <a:off x="6214567" y="3219100"/>
            <a:ext cx="161925" cy="20113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左中括弧 56">
            <a:extLst>
              <a:ext uri="{FF2B5EF4-FFF2-40B4-BE49-F238E27FC236}">
                <a16:creationId xmlns:a16="http://schemas.microsoft.com/office/drawing/2014/main" id="{341A3775-BCB9-41C6-BE38-540F24C24159}"/>
              </a:ext>
            </a:extLst>
          </p:cNvPr>
          <p:cNvSpPr/>
          <p:nvPr/>
        </p:nvSpPr>
        <p:spPr>
          <a:xfrm rot="10800000">
            <a:off x="8049782" y="3219099"/>
            <a:ext cx="161925" cy="20113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D42C6DA1-2A90-4F8A-A416-45EFF372A0F4}"/>
                  </a:ext>
                </a:extLst>
              </p:cNvPr>
              <p:cNvSpPr txBox="1"/>
              <p:nvPr/>
            </p:nvSpPr>
            <p:spPr>
              <a:xfrm>
                <a:off x="6327339" y="2844513"/>
                <a:ext cx="457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9" name="文字方塊 58">
                <a:extLst>
                  <a:ext uri="{FF2B5EF4-FFF2-40B4-BE49-F238E27FC236}">
                    <a16:creationId xmlns:a16="http://schemas.microsoft.com/office/drawing/2014/main" id="{D42C6DA1-2A90-4F8A-A416-45EFF372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339" y="2844513"/>
                <a:ext cx="457498" cy="276999"/>
              </a:xfrm>
              <a:prstGeom prst="rect">
                <a:avLst/>
              </a:prstGeom>
              <a:blipFill>
                <a:blip r:embed="rId11"/>
                <a:stretch>
                  <a:fillRect l="-14667" r="-4000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DD4291A-0A5B-4434-BAFA-A50891A48E7E}"/>
                  </a:ext>
                </a:extLst>
              </p:cNvPr>
              <p:cNvSpPr txBox="1"/>
              <p:nvPr/>
            </p:nvSpPr>
            <p:spPr>
              <a:xfrm>
                <a:off x="6784837" y="2844513"/>
                <a:ext cx="8165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…..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DD4291A-0A5B-4434-BAFA-A50891A4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837" y="2844513"/>
                <a:ext cx="816570" cy="276999"/>
              </a:xfrm>
              <a:prstGeom prst="rect">
                <a:avLst/>
              </a:prstGeom>
              <a:blipFill>
                <a:blip r:embed="rId12"/>
                <a:stretch>
                  <a:fillRect l="-12687" t="-28889" r="-17910" b="-5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CDC585F-A21C-4039-B7CC-4B35FF4CDF8A}"/>
                  </a:ext>
                </a:extLst>
              </p:cNvPr>
              <p:cNvSpPr txBox="1"/>
              <p:nvPr/>
            </p:nvSpPr>
            <p:spPr>
              <a:xfrm>
                <a:off x="7705056" y="2844513"/>
                <a:ext cx="424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1" name="文字方塊 60">
                <a:extLst>
                  <a:ext uri="{FF2B5EF4-FFF2-40B4-BE49-F238E27FC236}">
                    <a16:creationId xmlns:a16="http://schemas.microsoft.com/office/drawing/2014/main" id="{7CDC585F-A21C-4039-B7CC-4B35FF4CD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56" y="2844513"/>
                <a:ext cx="424796" cy="276999"/>
              </a:xfrm>
              <a:prstGeom prst="rect">
                <a:avLst/>
              </a:prstGeom>
              <a:blipFill>
                <a:blip r:embed="rId13"/>
                <a:stretch>
                  <a:fillRect l="-17143" r="-4286" b="-3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F12D30F-ED08-41A6-B9F3-8380EEBA3BDD}"/>
                  </a:ext>
                </a:extLst>
              </p:cNvPr>
              <p:cNvSpPr txBox="1"/>
              <p:nvPr/>
            </p:nvSpPr>
            <p:spPr>
              <a:xfrm>
                <a:off x="5730671" y="3216965"/>
                <a:ext cx="342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7F12D30F-ED08-41A6-B9F3-8380EEBA3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71" y="3216965"/>
                <a:ext cx="342465" cy="276999"/>
              </a:xfrm>
              <a:prstGeom prst="rect">
                <a:avLst/>
              </a:prstGeom>
              <a:blipFill>
                <a:blip r:embed="rId14"/>
                <a:stretch>
                  <a:fillRect l="-14286" r="-714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F69BD24-0FA3-41D8-A00B-0E1116F7BF35}"/>
                  </a:ext>
                </a:extLst>
              </p:cNvPr>
              <p:cNvSpPr txBox="1"/>
              <p:nvPr/>
            </p:nvSpPr>
            <p:spPr>
              <a:xfrm>
                <a:off x="5730671" y="3693397"/>
                <a:ext cx="342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DF69BD24-0FA3-41D8-A00B-0E1116F7B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71" y="3693397"/>
                <a:ext cx="342465" cy="276999"/>
              </a:xfrm>
              <a:prstGeom prst="rect">
                <a:avLst/>
              </a:prstGeom>
              <a:blipFill>
                <a:blip r:embed="rId15"/>
                <a:stretch>
                  <a:fillRect l="-14286" r="-7143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74B0DFED-DA4D-470E-AE3E-08CFD3FBC67F}"/>
                  </a:ext>
                </a:extLst>
              </p:cNvPr>
              <p:cNvSpPr txBox="1"/>
              <p:nvPr/>
            </p:nvSpPr>
            <p:spPr>
              <a:xfrm>
                <a:off x="5730671" y="4861248"/>
                <a:ext cx="309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74B0DFED-DA4D-470E-AE3E-08CFD3FBC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671" y="4861248"/>
                <a:ext cx="309765" cy="276999"/>
              </a:xfrm>
              <a:prstGeom prst="rect">
                <a:avLst/>
              </a:prstGeom>
              <a:blipFill>
                <a:blip r:embed="rId16"/>
                <a:stretch>
                  <a:fillRect l="-15686" r="-5882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字方塊 64">
            <a:extLst>
              <a:ext uri="{FF2B5EF4-FFF2-40B4-BE49-F238E27FC236}">
                <a16:creationId xmlns:a16="http://schemas.microsoft.com/office/drawing/2014/main" id="{AE3017AA-A599-410E-B23F-9F066379595F}"/>
              </a:ext>
            </a:extLst>
          </p:cNvPr>
          <p:cNvSpPr txBox="1"/>
          <p:nvPr/>
        </p:nvSpPr>
        <p:spPr>
          <a:xfrm rot="5400000">
            <a:off x="5415297" y="4436120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…..</a:t>
            </a:r>
            <a:endParaRPr lang="zh-TW" altLang="en-US" dirty="0"/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A6A38706-4807-40BD-AF41-B0110742E609}"/>
              </a:ext>
            </a:extLst>
          </p:cNvPr>
          <p:cNvSpPr/>
          <p:nvPr/>
        </p:nvSpPr>
        <p:spPr>
          <a:xfrm>
            <a:off x="6218098" y="5352073"/>
            <a:ext cx="1993609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6E137C60-90E3-4A5A-897F-035B4A1DA9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71186" y="5333387"/>
            <a:ext cx="514422" cy="314369"/>
          </a:xfrm>
          <a:prstGeom prst="rect">
            <a:avLst/>
          </a:prstGeom>
        </p:spPr>
      </p:pic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8EA24ED9-5F1D-4388-98AE-B3C0ED6F7B8C}"/>
              </a:ext>
            </a:extLst>
          </p:cNvPr>
          <p:cNvSpPr/>
          <p:nvPr/>
        </p:nvSpPr>
        <p:spPr>
          <a:xfrm>
            <a:off x="6295529" y="3355464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: 圓角 68">
            <a:extLst>
              <a:ext uri="{FF2B5EF4-FFF2-40B4-BE49-F238E27FC236}">
                <a16:creationId xmlns:a16="http://schemas.microsoft.com/office/drawing/2014/main" id="{EC3B7E0E-9CA5-4DE4-9A8B-25B4E2A37D81}"/>
              </a:ext>
            </a:extLst>
          </p:cNvPr>
          <p:cNvSpPr/>
          <p:nvPr/>
        </p:nvSpPr>
        <p:spPr>
          <a:xfrm>
            <a:off x="6743502" y="3355464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17E74DAF-5E44-432B-BE51-078C17D892AC}"/>
              </a:ext>
            </a:extLst>
          </p:cNvPr>
          <p:cNvSpPr/>
          <p:nvPr/>
        </p:nvSpPr>
        <p:spPr>
          <a:xfrm>
            <a:off x="7640544" y="3365541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369B8F41-3E62-47CE-ACFC-BD3B3A85B780}"/>
              </a:ext>
            </a:extLst>
          </p:cNvPr>
          <p:cNvSpPr txBox="1"/>
          <p:nvPr/>
        </p:nvSpPr>
        <p:spPr>
          <a:xfrm rot="16200000">
            <a:off x="6544627" y="4026452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235A3F88-A549-456D-AFF2-EAEAA48C39EA}"/>
              </a:ext>
            </a:extLst>
          </p:cNvPr>
          <p:cNvSpPr txBox="1"/>
          <p:nvPr/>
        </p:nvSpPr>
        <p:spPr>
          <a:xfrm rot="16200000">
            <a:off x="6098403" y="4026099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5CF6A7EE-3A18-4AE8-A804-D082ED88107B}"/>
              </a:ext>
            </a:extLst>
          </p:cNvPr>
          <p:cNvSpPr txBox="1"/>
          <p:nvPr/>
        </p:nvSpPr>
        <p:spPr>
          <a:xfrm rot="16200000">
            <a:off x="7451857" y="4005513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4" name="左中括弧 73">
            <a:extLst>
              <a:ext uri="{FF2B5EF4-FFF2-40B4-BE49-F238E27FC236}">
                <a16:creationId xmlns:a16="http://schemas.microsoft.com/office/drawing/2014/main" id="{CD4E529D-6D66-4B38-89C9-DCD27F1DCD6D}"/>
              </a:ext>
            </a:extLst>
          </p:cNvPr>
          <p:cNvSpPr/>
          <p:nvPr/>
        </p:nvSpPr>
        <p:spPr>
          <a:xfrm>
            <a:off x="9198568" y="3178313"/>
            <a:ext cx="161925" cy="20113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左中括弧 74">
            <a:extLst>
              <a:ext uri="{FF2B5EF4-FFF2-40B4-BE49-F238E27FC236}">
                <a16:creationId xmlns:a16="http://schemas.microsoft.com/office/drawing/2014/main" id="{09BD6A7D-CB38-412B-ACE4-1659925C582B}"/>
              </a:ext>
            </a:extLst>
          </p:cNvPr>
          <p:cNvSpPr/>
          <p:nvPr/>
        </p:nvSpPr>
        <p:spPr>
          <a:xfrm rot="10800000">
            <a:off x="11033783" y="3178312"/>
            <a:ext cx="161925" cy="201136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12A2E2D0-2AE5-472D-84D7-3FE8DBB86495}"/>
                  </a:ext>
                </a:extLst>
              </p:cNvPr>
              <p:cNvSpPr txBox="1"/>
              <p:nvPr/>
            </p:nvSpPr>
            <p:spPr>
              <a:xfrm>
                <a:off x="8685118" y="3287720"/>
                <a:ext cx="4574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12A2E2D0-2AE5-472D-84D7-3FE8DBB86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118" y="3287720"/>
                <a:ext cx="457498" cy="276999"/>
              </a:xfrm>
              <a:prstGeom prst="rect">
                <a:avLst/>
              </a:prstGeom>
              <a:blipFill>
                <a:blip r:embed="rId18"/>
                <a:stretch>
                  <a:fillRect l="-14667" r="-4000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D780BDFB-FBF9-4C1B-A80D-8F78EA489BAD}"/>
                  </a:ext>
                </a:extLst>
              </p:cNvPr>
              <p:cNvSpPr txBox="1"/>
              <p:nvPr/>
            </p:nvSpPr>
            <p:spPr>
              <a:xfrm>
                <a:off x="8679822" y="3756079"/>
                <a:ext cx="457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D780BDFB-FBF9-4C1B-A80D-8F78EA489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822" y="3756079"/>
                <a:ext cx="457497" cy="276999"/>
              </a:xfrm>
              <a:prstGeom prst="rect">
                <a:avLst/>
              </a:prstGeom>
              <a:blipFill>
                <a:blip r:embed="rId19"/>
                <a:stretch>
                  <a:fillRect l="-14667" r="-4000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F4E3B09A-6C61-4037-935E-615B8FCD1D0D}"/>
                  </a:ext>
                </a:extLst>
              </p:cNvPr>
              <p:cNvSpPr txBox="1"/>
              <p:nvPr/>
            </p:nvSpPr>
            <p:spPr>
              <a:xfrm>
                <a:off x="8679460" y="4676264"/>
                <a:ext cx="4247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8" name="文字方塊 77">
                <a:extLst>
                  <a:ext uri="{FF2B5EF4-FFF2-40B4-BE49-F238E27FC236}">
                    <a16:creationId xmlns:a16="http://schemas.microsoft.com/office/drawing/2014/main" id="{F4E3B09A-6C61-4037-935E-615B8FCD1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460" y="4676264"/>
                <a:ext cx="424796" cy="276999"/>
              </a:xfrm>
              <a:prstGeom prst="rect">
                <a:avLst/>
              </a:prstGeom>
              <a:blipFill>
                <a:blip r:embed="rId20"/>
                <a:stretch>
                  <a:fillRect l="-17391" r="-5797" b="-326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89C8A6C1-7725-4878-B0BE-9AD1D11603B4}"/>
                  </a:ext>
                </a:extLst>
              </p:cNvPr>
              <p:cNvSpPr txBox="1"/>
              <p:nvPr/>
            </p:nvSpPr>
            <p:spPr>
              <a:xfrm>
                <a:off x="9296565" y="2785939"/>
                <a:ext cx="342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89C8A6C1-7725-4878-B0BE-9AD1D1160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565" y="2785939"/>
                <a:ext cx="342465" cy="276999"/>
              </a:xfrm>
              <a:prstGeom prst="rect">
                <a:avLst/>
              </a:prstGeom>
              <a:blipFill>
                <a:blip r:embed="rId21"/>
                <a:stretch>
                  <a:fillRect l="-14286" r="-7143" b="-2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A04042A0-518F-45A2-944C-0D9154D298AA}"/>
                  </a:ext>
                </a:extLst>
              </p:cNvPr>
              <p:cNvSpPr txBox="1"/>
              <p:nvPr/>
            </p:nvSpPr>
            <p:spPr>
              <a:xfrm>
                <a:off x="9744538" y="2805093"/>
                <a:ext cx="342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A04042A0-518F-45A2-944C-0D9154D2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538" y="2805093"/>
                <a:ext cx="342465" cy="276999"/>
              </a:xfrm>
              <a:prstGeom prst="rect">
                <a:avLst/>
              </a:prstGeom>
              <a:blipFill>
                <a:blip r:embed="rId22"/>
                <a:stretch>
                  <a:fillRect l="-16071" r="-5357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835BF3A-1E50-457D-A75A-A51F45A8BAE5}"/>
                  </a:ext>
                </a:extLst>
              </p:cNvPr>
              <p:cNvSpPr txBox="1"/>
              <p:nvPr/>
            </p:nvSpPr>
            <p:spPr>
              <a:xfrm>
                <a:off x="10643345" y="2884558"/>
                <a:ext cx="3097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𝑖𝑙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1" name="文字方塊 80">
                <a:extLst>
                  <a:ext uri="{FF2B5EF4-FFF2-40B4-BE49-F238E27FC236}">
                    <a16:creationId xmlns:a16="http://schemas.microsoft.com/office/drawing/2014/main" id="{A835BF3A-1E50-457D-A75A-A51F45A8B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345" y="2884558"/>
                <a:ext cx="309765" cy="276999"/>
              </a:xfrm>
              <a:prstGeom prst="rect">
                <a:avLst/>
              </a:prstGeom>
              <a:blipFill>
                <a:blip r:embed="rId23"/>
                <a:stretch>
                  <a:fillRect l="-17647" r="-3922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文字方塊 81">
            <a:extLst>
              <a:ext uri="{FF2B5EF4-FFF2-40B4-BE49-F238E27FC236}">
                <a16:creationId xmlns:a16="http://schemas.microsoft.com/office/drawing/2014/main" id="{F9614143-873F-4DCC-A70A-A0F9E1DB89C3}"/>
              </a:ext>
            </a:extLst>
          </p:cNvPr>
          <p:cNvSpPr txBox="1"/>
          <p:nvPr/>
        </p:nvSpPr>
        <p:spPr>
          <a:xfrm rot="10800000">
            <a:off x="9585596" y="2904816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…..</a:t>
            </a:r>
            <a:endParaRPr lang="zh-TW" altLang="en-US" dirty="0"/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8E7F5CAE-D95D-49D0-8936-761380B6C0A9}"/>
              </a:ext>
            </a:extLst>
          </p:cNvPr>
          <p:cNvSpPr/>
          <p:nvPr/>
        </p:nvSpPr>
        <p:spPr>
          <a:xfrm>
            <a:off x="9202099" y="5311286"/>
            <a:ext cx="1993609" cy="276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: 圓角 84">
            <a:extLst>
              <a:ext uri="{FF2B5EF4-FFF2-40B4-BE49-F238E27FC236}">
                <a16:creationId xmlns:a16="http://schemas.microsoft.com/office/drawing/2014/main" id="{722995BA-5BC0-44D2-8BDC-38DC308DD960}"/>
              </a:ext>
            </a:extLst>
          </p:cNvPr>
          <p:cNvSpPr/>
          <p:nvPr/>
        </p:nvSpPr>
        <p:spPr>
          <a:xfrm>
            <a:off x="9279530" y="3314677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: 圓角 85">
            <a:extLst>
              <a:ext uri="{FF2B5EF4-FFF2-40B4-BE49-F238E27FC236}">
                <a16:creationId xmlns:a16="http://schemas.microsoft.com/office/drawing/2014/main" id="{8A286D07-ED3A-4580-8C80-62C2937B1938}"/>
              </a:ext>
            </a:extLst>
          </p:cNvPr>
          <p:cNvSpPr/>
          <p:nvPr/>
        </p:nvSpPr>
        <p:spPr>
          <a:xfrm>
            <a:off x="9727503" y="3314677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: 圓角 86">
            <a:extLst>
              <a:ext uri="{FF2B5EF4-FFF2-40B4-BE49-F238E27FC236}">
                <a16:creationId xmlns:a16="http://schemas.microsoft.com/office/drawing/2014/main" id="{BAEF06B5-74E6-41C3-A75C-30BC57D45D5E}"/>
              </a:ext>
            </a:extLst>
          </p:cNvPr>
          <p:cNvSpPr/>
          <p:nvPr/>
        </p:nvSpPr>
        <p:spPr>
          <a:xfrm>
            <a:off x="10624545" y="3324754"/>
            <a:ext cx="376536" cy="1782783"/>
          </a:xfrm>
          <a:prstGeom prst="roundRect">
            <a:avLst/>
          </a:prstGeom>
          <a:noFill/>
          <a:ln>
            <a:solidFill>
              <a:srgbClr val="A9E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BB749981-F374-4B02-A6F4-FE8FDA01A0C3}"/>
              </a:ext>
            </a:extLst>
          </p:cNvPr>
          <p:cNvSpPr txBox="1"/>
          <p:nvPr/>
        </p:nvSpPr>
        <p:spPr>
          <a:xfrm rot="16200000">
            <a:off x="9528628" y="3985665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B6EA3400-7EF2-4D2B-A79F-313304B36C05}"/>
              </a:ext>
            </a:extLst>
          </p:cNvPr>
          <p:cNvSpPr txBox="1"/>
          <p:nvPr/>
        </p:nvSpPr>
        <p:spPr>
          <a:xfrm rot="16200000">
            <a:off x="9082404" y="3985312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0" name="文字方塊 89">
            <a:extLst>
              <a:ext uri="{FF2B5EF4-FFF2-40B4-BE49-F238E27FC236}">
                <a16:creationId xmlns:a16="http://schemas.microsoft.com/office/drawing/2014/main" id="{E6C1DEA1-E771-4ECE-9D54-69D336FFC9E5}"/>
              </a:ext>
            </a:extLst>
          </p:cNvPr>
          <p:cNvSpPr txBox="1"/>
          <p:nvPr/>
        </p:nvSpPr>
        <p:spPr>
          <a:xfrm rot="16200000">
            <a:off x="10435858" y="3964726"/>
            <a:ext cx="83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MAX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91" name="圖片 90">
            <a:extLst>
              <a:ext uri="{FF2B5EF4-FFF2-40B4-BE49-F238E27FC236}">
                <a16:creationId xmlns:a16="http://schemas.microsoft.com/office/drawing/2014/main" id="{38EBF926-9FE8-4E5C-AAF7-972C13DE825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57272" y="5278316"/>
            <a:ext cx="457264" cy="352474"/>
          </a:xfrm>
          <a:prstGeom prst="rect">
            <a:avLst/>
          </a:prstGeom>
        </p:spPr>
      </p:pic>
      <p:sp>
        <p:nvSpPr>
          <p:cNvPr id="92" name="矩形 91">
            <a:extLst>
              <a:ext uri="{FF2B5EF4-FFF2-40B4-BE49-F238E27FC236}">
                <a16:creationId xmlns:a16="http://schemas.microsoft.com/office/drawing/2014/main" id="{E1DC7831-CB63-4A47-B11B-0E757C87D295}"/>
              </a:ext>
            </a:extLst>
          </p:cNvPr>
          <p:cNvSpPr/>
          <p:nvPr/>
        </p:nvSpPr>
        <p:spPr>
          <a:xfrm rot="5400000">
            <a:off x="8680783" y="4149438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…..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CFB1F046-C663-487E-86B5-7F0D5098634D}"/>
                  </a:ext>
                </a:extLst>
              </p:cNvPr>
              <p:cNvSpPr txBox="1"/>
              <p:nvPr/>
            </p:nvSpPr>
            <p:spPr>
              <a:xfrm>
                <a:off x="5823299" y="5985713"/>
                <a:ext cx="24386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Words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p>
                        <m:r>
                          <a:rPr lang="en-US" altLang="zh-TW" sz="1400" b="1" i="1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altLang="zh-TW" sz="1400" b="1" dirty="0">
                    <a:latin typeface="Perpetua" panose="02020502060401020303" pitchFamily="18" charset="0"/>
                  </a:rPr>
                  <a:t> </a:t>
                </a:r>
                <a:r>
                  <a:rPr lang="en-US" altLang="zh-TW" b="1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Sentence </a:t>
                </a:r>
              </a:p>
              <a:p>
                <a:r>
                  <a:rPr lang="en-US" altLang="zh-TW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reweight words in </a:t>
                </a:r>
                <a:r>
                  <a:rPr lang="en-US" altLang="zh-TW" b="1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Question</a:t>
                </a:r>
                <a:endParaRPr lang="zh-TW" altLang="en-US" b="1" dirty="0">
                  <a:latin typeface="Perpetua" panose="02020502060401020303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CFB1F046-C663-487E-86B5-7F0D50986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99" y="5985713"/>
                <a:ext cx="2438616" cy="553998"/>
              </a:xfrm>
              <a:prstGeom prst="rect">
                <a:avLst/>
              </a:prstGeom>
              <a:blipFill>
                <a:blip r:embed="rId25"/>
                <a:stretch>
                  <a:fillRect l="-5750" t="-14286" r="-5250" b="-24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21A9A599-F407-461A-A9B4-59ECD9996177}"/>
                  </a:ext>
                </a:extLst>
              </p:cNvPr>
              <p:cNvSpPr txBox="1"/>
              <p:nvPr/>
            </p:nvSpPr>
            <p:spPr>
              <a:xfrm>
                <a:off x="9104256" y="5985713"/>
                <a:ext cx="2403350" cy="564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words in </a:t>
                </a:r>
                <a:r>
                  <a:rPr lang="en-US" altLang="zh-TW" b="1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question</a:t>
                </a:r>
                <a:r>
                  <a:rPr lang="en-US" altLang="zh-TW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reweight</a:t>
                </a:r>
                <a:endParaRPr lang="zh-TW" altLang="en-US" dirty="0">
                  <a:latin typeface="Perpetua" panose="02020502060401020303" pitchFamily="18" charset="0"/>
                  <a:cs typeface="Amiri" panose="00000500000000000000" pitchFamily="2" charset="-78"/>
                </a:endParaRPr>
              </a:p>
              <a:p>
                <a:r>
                  <a:rPr lang="en-US" altLang="zh-TW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Words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𝐭𝐡</m:t>
                        </m:r>
                      </m:sup>
                    </m:sSup>
                  </m:oMath>
                </a14:m>
                <a:r>
                  <a:rPr lang="en-US" altLang="zh-TW" b="1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Sentence</a:t>
                </a:r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21A9A599-F407-461A-A9B4-59ECD9996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4256" y="5985713"/>
                <a:ext cx="2403350" cy="564450"/>
              </a:xfrm>
              <a:prstGeom prst="rect">
                <a:avLst/>
              </a:prstGeom>
              <a:blipFill>
                <a:blip r:embed="rId26"/>
                <a:stretch>
                  <a:fillRect l="-5823" t="-13978" r="-5316" b="-247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圖片 95">
            <a:extLst>
              <a:ext uri="{FF2B5EF4-FFF2-40B4-BE49-F238E27FC236}">
                <a16:creationId xmlns:a16="http://schemas.microsoft.com/office/drawing/2014/main" id="{409B5F7E-CFD4-41C3-ADC3-85A840A645B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37363" y="5165742"/>
            <a:ext cx="3640953" cy="11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1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Multi-hop Inference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058869" y="1887708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Attentive Unit :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2E6AEF3-A7CA-485E-8200-7CF94A3B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031" y="3063156"/>
            <a:ext cx="2934370" cy="4424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1129528D-A93F-4F3C-B1E4-628A21CC0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30" y="3836198"/>
            <a:ext cx="2652912" cy="38890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6098F6D-CF5D-43DA-99C4-B22896227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030" y="4705007"/>
            <a:ext cx="3352800" cy="297918"/>
          </a:xfrm>
          <a:prstGeom prst="rect">
            <a:avLst/>
          </a:prstGeom>
        </p:spPr>
      </p:pic>
      <p:sp>
        <p:nvSpPr>
          <p:cNvPr id="33" name="文字方塊 32">
            <a:extLst>
              <a:ext uri="{FF2B5EF4-FFF2-40B4-BE49-F238E27FC236}">
                <a16:creationId xmlns:a16="http://schemas.microsoft.com/office/drawing/2014/main" id="{53FD35D7-921B-4EAB-939B-DE1F65F8F3F6}"/>
              </a:ext>
            </a:extLst>
          </p:cNvPr>
          <p:cNvSpPr txBox="1"/>
          <p:nvPr/>
        </p:nvSpPr>
        <p:spPr>
          <a:xfrm>
            <a:off x="2876216" y="3429000"/>
            <a:ext cx="67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</a:t>
            </a:r>
            <a:r>
              <a:rPr lang="en-US" altLang="zh-TW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* </a:t>
            </a:r>
            <a:r>
              <a:rPr lang="en-US" altLang="zh-TW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  <a:endParaRPr lang="zh-TW" altLang="en-US" sz="1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54EC309-2B92-4247-A3B7-29A19FA60DAA}"/>
              </a:ext>
            </a:extLst>
          </p:cNvPr>
          <p:cNvSpPr/>
          <p:nvPr/>
        </p:nvSpPr>
        <p:spPr>
          <a:xfrm>
            <a:off x="3828140" y="3150576"/>
            <a:ext cx="412464" cy="339345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8D62A33-73D4-4A8E-9DE6-C4C424C44670}"/>
              </a:ext>
            </a:extLst>
          </p:cNvPr>
          <p:cNvSpPr/>
          <p:nvPr/>
        </p:nvSpPr>
        <p:spPr>
          <a:xfrm>
            <a:off x="3828140" y="2845591"/>
            <a:ext cx="412464" cy="314244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88A1028A-DFC2-4773-A6D3-362AC50E9215}"/>
              </a:ext>
            </a:extLst>
          </p:cNvPr>
          <p:cNvSpPr/>
          <p:nvPr/>
        </p:nvSpPr>
        <p:spPr>
          <a:xfrm>
            <a:off x="2931517" y="3087462"/>
            <a:ext cx="412464" cy="367953"/>
          </a:xfrm>
          <a:prstGeom prst="rect">
            <a:avLst/>
          </a:prstGeom>
          <a:solidFill>
            <a:schemeClr val="accent5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CCC0E3C-F4CF-444B-BA1F-953ABE73AD57}"/>
              </a:ext>
            </a:extLst>
          </p:cNvPr>
          <p:cNvSpPr/>
          <p:nvPr/>
        </p:nvSpPr>
        <p:spPr>
          <a:xfrm>
            <a:off x="2930762" y="3451552"/>
            <a:ext cx="400050" cy="225143"/>
          </a:xfrm>
          <a:prstGeom prst="rect">
            <a:avLst/>
          </a:prstGeom>
          <a:solidFill>
            <a:schemeClr val="accent5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4" name="文字方塊 83">
            <a:extLst>
              <a:ext uri="{FF2B5EF4-FFF2-40B4-BE49-F238E27FC236}">
                <a16:creationId xmlns:a16="http://schemas.microsoft.com/office/drawing/2014/main" id="{B73328CA-878F-48A6-A975-F87E4105EF1C}"/>
              </a:ext>
            </a:extLst>
          </p:cNvPr>
          <p:cNvSpPr txBox="1"/>
          <p:nvPr/>
        </p:nvSpPr>
        <p:spPr>
          <a:xfrm>
            <a:off x="3776103" y="2859557"/>
            <a:ext cx="6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</a:t>
            </a:r>
            <a:r>
              <a:rPr lang="en-US" altLang="zh-TW" sz="1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* </a:t>
            </a:r>
            <a:r>
              <a:rPr lang="en-US" altLang="zh-TW" sz="1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</a:t>
            </a:r>
            <a:endParaRPr lang="zh-TW" altLang="en-US" sz="1400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2285DC0-E3D2-40AC-B527-547CF6EE5FB2}"/>
              </a:ext>
            </a:extLst>
          </p:cNvPr>
          <p:cNvSpPr/>
          <p:nvPr/>
        </p:nvSpPr>
        <p:spPr>
          <a:xfrm>
            <a:off x="4433834" y="4622557"/>
            <a:ext cx="411435" cy="46281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53F6AFF-CB9C-4622-802D-3F3ED9635A0B}"/>
              </a:ext>
            </a:extLst>
          </p:cNvPr>
          <p:cNvSpPr txBox="1"/>
          <p:nvPr/>
        </p:nvSpPr>
        <p:spPr>
          <a:xfrm>
            <a:off x="5584657" y="5600254"/>
            <a:ext cx="4028199" cy="600164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Sentence-level attention weight</a:t>
            </a:r>
            <a:endParaRPr lang="zh-TW" altLang="en-US" sz="2400" dirty="0"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A431DF9-3DF3-4DBF-B27F-5BF298EC4D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973" t="4989" r="3692" b="13756"/>
          <a:stretch/>
        </p:blipFill>
        <p:spPr>
          <a:xfrm>
            <a:off x="6096000" y="2139580"/>
            <a:ext cx="5172860" cy="307423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4FCAA6-D7BC-47BD-82A1-CB014819E81A}"/>
              </a:ext>
            </a:extLst>
          </p:cNvPr>
          <p:cNvSpPr/>
          <p:nvPr/>
        </p:nvSpPr>
        <p:spPr>
          <a:xfrm>
            <a:off x="8667750" y="2139579"/>
            <a:ext cx="2601111" cy="10989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64FE9DD-8B93-4786-A3EF-054455823986}"/>
              </a:ext>
            </a:extLst>
          </p:cNvPr>
          <p:cNvSpPr/>
          <p:nvPr/>
        </p:nvSpPr>
        <p:spPr>
          <a:xfrm>
            <a:off x="8258175" y="4225108"/>
            <a:ext cx="840898" cy="542156"/>
          </a:xfrm>
          <a:prstGeom prst="rect">
            <a:avLst/>
          </a:prstGeom>
          <a:solidFill>
            <a:srgbClr val="F2BF8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8B3AE37-1BF2-434B-A242-1E2A4DDD1C10}"/>
              </a:ext>
            </a:extLst>
          </p:cNvPr>
          <p:cNvCxnSpPr>
            <a:cxnSpLocks/>
            <a:stCxn id="100" idx="2"/>
            <a:endCxn id="6" idx="1"/>
          </p:cNvCxnSpPr>
          <p:nvPr/>
        </p:nvCxnSpPr>
        <p:spPr>
          <a:xfrm>
            <a:off x="4639552" y="5085374"/>
            <a:ext cx="945105" cy="814962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2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Multi-hop Inference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542345" y="1857029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MAR</a:t>
            </a:r>
            <a:r>
              <a:rPr lang="zh-TW" altLang="en-US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Unit: 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0D22D438-3C0D-44E1-BD1F-3603CEE302B5}"/>
              </a:ext>
            </a:extLst>
          </p:cNvPr>
          <p:cNvGrpSpPr/>
          <p:nvPr/>
        </p:nvGrpSpPr>
        <p:grpSpPr>
          <a:xfrm>
            <a:off x="2022503" y="2874392"/>
            <a:ext cx="7902881" cy="643027"/>
            <a:chOff x="1772472" y="2850135"/>
            <a:chExt cx="7902881" cy="643027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3F5FD44-27A2-4E69-B022-06A83D8F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2472" y="2850135"/>
              <a:ext cx="3524742" cy="462027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9D294CE1-BA66-42E8-B9E5-5EB3CE9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3741" y="2850135"/>
              <a:ext cx="4291612" cy="643027"/>
            </a:xfrm>
            <a:prstGeom prst="rect">
              <a:avLst/>
            </a:prstGeom>
          </p:spPr>
        </p:pic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3E7B7A7B-B9B4-4CBA-9B86-BE48377C2C4C}"/>
              </a:ext>
            </a:extLst>
          </p:cNvPr>
          <p:cNvSpPr/>
          <p:nvPr/>
        </p:nvSpPr>
        <p:spPr>
          <a:xfrm>
            <a:off x="3121164" y="2911709"/>
            <a:ext cx="165792" cy="339345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0366A6B-068D-4FC7-A1C8-59B1B7377865}"/>
              </a:ext>
            </a:extLst>
          </p:cNvPr>
          <p:cNvSpPr/>
          <p:nvPr/>
        </p:nvSpPr>
        <p:spPr>
          <a:xfrm>
            <a:off x="6334956" y="2929000"/>
            <a:ext cx="220717" cy="339345"/>
          </a:xfrm>
          <a:prstGeom prst="rect">
            <a:avLst/>
          </a:prstGeom>
          <a:solidFill>
            <a:srgbClr val="F6D4B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4C21A603-DDB9-480F-8CA6-F28311413D7E}"/>
              </a:ext>
            </a:extLst>
          </p:cNvPr>
          <p:cNvSpPr txBox="1"/>
          <p:nvPr/>
        </p:nvSpPr>
        <p:spPr>
          <a:xfrm>
            <a:off x="4129544" y="2511797"/>
            <a:ext cx="1629103" cy="338554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Hyper parameter</a:t>
            </a:r>
            <a:endParaRPr lang="zh-TW" altLang="en-US" sz="1600" dirty="0">
              <a:solidFill>
                <a:schemeClr val="accent4">
                  <a:lumMod val="75000"/>
                </a:schemeClr>
              </a:solidFill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DEC450C7-A34F-46E9-A224-AB3E14CBE2F1}"/>
              </a:ext>
            </a:extLst>
          </p:cNvPr>
          <p:cNvCxnSpPr/>
          <p:nvPr/>
        </p:nvCxnSpPr>
        <p:spPr>
          <a:xfrm flipV="1">
            <a:off x="3204060" y="2681074"/>
            <a:ext cx="0" cy="23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37340B5-1E77-4E42-B276-883137C53ADF}"/>
              </a:ext>
            </a:extLst>
          </p:cNvPr>
          <p:cNvCxnSpPr/>
          <p:nvPr/>
        </p:nvCxnSpPr>
        <p:spPr>
          <a:xfrm flipV="1">
            <a:off x="6445314" y="2681074"/>
            <a:ext cx="0" cy="230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C9B4DEB-989F-4858-8D64-E3D2A99741FD}"/>
              </a:ext>
            </a:extLst>
          </p:cNvPr>
          <p:cNvCxnSpPr>
            <a:cxnSpLocks/>
          </p:cNvCxnSpPr>
          <p:nvPr/>
        </p:nvCxnSpPr>
        <p:spPr>
          <a:xfrm>
            <a:off x="3204060" y="2681074"/>
            <a:ext cx="913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810B45E4-F58D-42B5-88C5-44CF00B2C2F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758647" y="2681074"/>
            <a:ext cx="6866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37">
            <a:extLst>
              <a:ext uri="{FF2B5EF4-FFF2-40B4-BE49-F238E27FC236}">
                <a16:creationId xmlns:a16="http://schemas.microsoft.com/office/drawing/2014/main" id="{DEDC22F0-F5BD-46DB-95BE-D97C5E962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743" y="3852941"/>
            <a:ext cx="3402596" cy="393265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F54B0645-7766-40A9-8081-8AE540051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253" y="3656017"/>
            <a:ext cx="3700850" cy="1180377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CFF06BD4-60D6-4573-9A13-796807E81AD8}"/>
              </a:ext>
            </a:extLst>
          </p:cNvPr>
          <p:cNvSpPr/>
          <p:nvPr/>
        </p:nvSpPr>
        <p:spPr>
          <a:xfrm>
            <a:off x="2575880" y="3852941"/>
            <a:ext cx="1007293" cy="46281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44F69E97-A014-44AA-8EA1-4881E0723CE5}"/>
                  </a:ext>
                </a:extLst>
              </p:cNvPr>
              <p:cNvSpPr txBox="1"/>
              <p:nvPr/>
            </p:nvSpPr>
            <p:spPr>
              <a:xfrm>
                <a:off x="1404897" y="4474404"/>
                <a:ext cx="2810951" cy="515526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𝑆𝑒𝑛𝑡𝑒𝑛𝑐𝑒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Perpetua" panose="02020502060401020303" pitchFamily="18" charset="0"/>
                    <a:cs typeface="Amiri" panose="00000500000000000000" pitchFamily="2" charset="-78"/>
                  </a:rPr>
                  <a:t> and Question</a:t>
                </a:r>
                <a:endParaRPr lang="zh-TW" altLang="en-US" sz="2400" dirty="0">
                  <a:latin typeface="Perpetua" panose="02020502060401020303" pitchFamily="18" charset="0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44F69E97-A014-44AA-8EA1-4881E0723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897" y="4474404"/>
                <a:ext cx="2810951" cy="515526"/>
              </a:xfrm>
              <a:prstGeom prst="rect">
                <a:avLst/>
              </a:prstGeom>
              <a:blipFill>
                <a:blip r:embed="rId7"/>
                <a:stretch>
                  <a:fillRect b="-20690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7FCAE1DC-B64E-467F-BE27-7D3B67293C91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flipH="1">
            <a:off x="2810373" y="4315758"/>
            <a:ext cx="269154" cy="158646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EDBF92B1-C2E0-41DF-B7C8-85442B54FEC0}"/>
              </a:ext>
            </a:extLst>
          </p:cNvPr>
          <p:cNvSpPr/>
          <p:nvPr/>
        </p:nvSpPr>
        <p:spPr>
          <a:xfrm>
            <a:off x="7844591" y="4190748"/>
            <a:ext cx="1019503" cy="46281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AE0B446B-15C4-49BA-ABBA-8FFDCDB7B908}"/>
                  </a:ext>
                </a:extLst>
              </p:cNvPr>
              <p:cNvSpPr txBox="1"/>
              <p:nvPr/>
            </p:nvSpPr>
            <p:spPr>
              <a:xfrm>
                <a:off x="7753541" y="4821616"/>
                <a:ext cx="3145424" cy="549509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𝑆𝑒𝑛𝑡𝑒𝑛𝑐𝑒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000" dirty="0">
                    <a:latin typeface="Perpetua" panose="02020502060401020303" pitchFamily="18" charset="0"/>
                    <a:cs typeface="Amiri" panose="00000500000000000000" pitchFamily="2" charset="-7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𝑆𝑒𝑛𝑡𝑒𝑛𝑐𝑒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𝑠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sz="2400" dirty="0">
                  <a:latin typeface="Perpetua" panose="02020502060401020303" pitchFamily="18" charset="0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AE0B446B-15C4-49BA-ABBA-8FFDCDB7B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41" y="4821616"/>
                <a:ext cx="3145424" cy="549509"/>
              </a:xfrm>
              <a:prstGeom prst="rect">
                <a:avLst/>
              </a:prstGeom>
              <a:blipFill>
                <a:blip r:embed="rId8"/>
                <a:stretch>
                  <a:fillRect b="-18478"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接點 57">
            <a:extLst>
              <a:ext uri="{FF2B5EF4-FFF2-40B4-BE49-F238E27FC236}">
                <a16:creationId xmlns:a16="http://schemas.microsoft.com/office/drawing/2014/main" id="{EC2298AF-4055-4F5B-B145-DAB521621EA3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8354343" y="4653565"/>
            <a:ext cx="971910" cy="168051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圖片 59">
            <a:extLst>
              <a:ext uri="{FF2B5EF4-FFF2-40B4-BE49-F238E27FC236}">
                <a16:creationId xmlns:a16="http://schemas.microsoft.com/office/drawing/2014/main" id="{F65ECEE9-EB11-4FD0-8B5A-848C7E14C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1164" y="5819164"/>
            <a:ext cx="5168074" cy="4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9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Multi-hop Inference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780166" y="2126967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Multi-hop reasoning Procedure: </a:t>
            </a: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5193D6A6-9336-4B02-950B-A345B40D0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73" t="4989" r="3692" b="13756"/>
          <a:stretch/>
        </p:blipFill>
        <p:spPr>
          <a:xfrm>
            <a:off x="6995599" y="2256402"/>
            <a:ext cx="4297633" cy="2554083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EE9AF78B-1F59-4162-BC3F-1EF67A74A2FE}"/>
              </a:ext>
            </a:extLst>
          </p:cNvPr>
          <p:cNvSpPr/>
          <p:nvPr/>
        </p:nvSpPr>
        <p:spPr>
          <a:xfrm>
            <a:off x="9239250" y="2053833"/>
            <a:ext cx="2259067" cy="10989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823834-461B-4E96-B36C-8B02E8CF4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27" y="3249792"/>
            <a:ext cx="4651258" cy="35841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E58391C-6AAF-4E10-B435-8A9DE99D1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627" y="4053366"/>
            <a:ext cx="4651258" cy="4281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A64F29A-4E33-4404-BBD8-BC56137F5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627" y="4926636"/>
            <a:ext cx="4742721" cy="42076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17268FDA-F6B2-4FD7-8CFB-6BEB0719246A}"/>
              </a:ext>
            </a:extLst>
          </p:cNvPr>
          <p:cNvSpPr/>
          <p:nvPr/>
        </p:nvSpPr>
        <p:spPr>
          <a:xfrm>
            <a:off x="8777288" y="3975921"/>
            <a:ext cx="697780" cy="462817"/>
          </a:xfrm>
          <a:prstGeom prst="rect">
            <a:avLst/>
          </a:prstGeom>
          <a:solidFill>
            <a:srgbClr val="F2BF89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7312280-D1D0-4D64-88A1-C88E4F10F19D}"/>
                  </a:ext>
                </a:extLst>
              </p:cNvPr>
              <p:cNvSpPr txBox="1"/>
              <p:nvPr/>
            </p:nvSpPr>
            <p:spPr>
              <a:xfrm>
                <a:off x="8204127" y="5025797"/>
                <a:ext cx="609635" cy="615681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𝑆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(1)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latin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07312280-D1D0-4D64-88A1-C88E4F10F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127" y="5025797"/>
                <a:ext cx="609635" cy="615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F5906C65-B5C1-4B01-BD31-A7747DBD1810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flipH="1">
            <a:off x="8508945" y="4438738"/>
            <a:ext cx="617233" cy="58705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4A3138C8-DFE4-44DE-AA32-2F46D7CBC2EE}"/>
              </a:ext>
            </a:extLst>
          </p:cNvPr>
          <p:cNvSpPr/>
          <p:nvPr/>
        </p:nvSpPr>
        <p:spPr>
          <a:xfrm>
            <a:off x="9696450" y="3975921"/>
            <a:ext cx="616853" cy="462817"/>
          </a:xfrm>
          <a:prstGeom prst="rect">
            <a:avLst/>
          </a:prstGeom>
          <a:solidFill>
            <a:srgbClr val="F2BF89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1556845-260F-48D2-B46E-574792A19302}"/>
                  </a:ext>
                </a:extLst>
              </p:cNvPr>
              <p:cNvSpPr txBox="1"/>
              <p:nvPr/>
            </p:nvSpPr>
            <p:spPr>
              <a:xfrm>
                <a:off x="9368006" y="5072917"/>
                <a:ext cx="609635" cy="615681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𝑆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(2)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latin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A1556845-260F-48D2-B46E-574792A19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006" y="5072917"/>
                <a:ext cx="609635" cy="6156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接點 43">
            <a:extLst>
              <a:ext uri="{FF2B5EF4-FFF2-40B4-BE49-F238E27FC236}">
                <a16:creationId xmlns:a16="http://schemas.microsoft.com/office/drawing/2014/main" id="{3168D022-9463-41FB-B0D4-5A7D4B59E2C8}"/>
              </a:ext>
            </a:extLst>
          </p:cNvPr>
          <p:cNvCxnSpPr>
            <a:cxnSpLocks/>
            <a:stCxn id="42" idx="2"/>
            <a:endCxn id="43" idx="0"/>
          </p:cNvCxnSpPr>
          <p:nvPr/>
        </p:nvCxnSpPr>
        <p:spPr>
          <a:xfrm flipH="1">
            <a:off x="9672824" y="4438738"/>
            <a:ext cx="332053" cy="63417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61A3161D-2355-461D-B3B4-7FB6C700E6A4}"/>
              </a:ext>
            </a:extLst>
          </p:cNvPr>
          <p:cNvSpPr/>
          <p:nvPr/>
        </p:nvSpPr>
        <p:spPr>
          <a:xfrm>
            <a:off x="10534685" y="3975921"/>
            <a:ext cx="616853" cy="462817"/>
          </a:xfrm>
          <a:prstGeom prst="rect">
            <a:avLst/>
          </a:prstGeom>
          <a:solidFill>
            <a:srgbClr val="F2BF89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53C7337-54DA-411F-A649-FC482B5DD18C}"/>
                  </a:ext>
                </a:extLst>
              </p:cNvPr>
              <p:cNvSpPr txBox="1"/>
              <p:nvPr/>
            </p:nvSpPr>
            <p:spPr>
              <a:xfrm>
                <a:off x="10544222" y="5085641"/>
                <a:ext cx="609635" cy="615681"/>
              </a:xfrm>
              <a:prstGeom prst="rect">
                <a:avLst/>
              </a:prstGeom>
              <a:noFill/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𝑀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𝑆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cs typeface="Amiri" panose="00000500000000000000" pitchFamily="2" charset="-78"/>
                            </a:rPr>
                            <m:t>(3)</m:t>
                          </m:r>
                        </m:sup>
                      </m:sSubSup>
                    </m:oMath>
                  </m:oMathPara>
                </a14:m>
                <a:endParaRPr lang="zh-TW" altLang="en-US" sz="2400" dirty="0">
                  <a:latin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753C7337-54DA-411F-A649-FC482B5DD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222" y="5085641"/>
                <a:ext cx="609635" cy="6156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接點 49">
            <a:extLst>
              <a:ext uri="{FF2B5EF4-FFF2-40B4-BE49-F238E27FC236}">
                <a16:creationId xmlns:a16="http://schemas.microsoft.com/office/drawing/2014/main" id="{DF3B8204-75C1-4980-9262-5E71726CBA35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10843112" y="4438738"/>
            <a:ext cx="5928" cy="64690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7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Multi-hop Inference Module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7F75609-F4DE-40F6-8ED7-E3859613AE79}"/>
              </a:ext>
            </a:extLst>
          </p:cNvPr>
          <p:cNvSpPr/>
          <p:nvPr/>
        </p:nvSpPr>
        <p:spPr>
          <a:xfrm>
            <a:off x="1058869" y="2139118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Multi-hop Aggregation: 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E9AF78B-1F59-4162-BC3F-1EF67A74A2FE}"/>
              </a:ext>
            </a:extLst>
          </p:cNvPr>
          <p:cNvSpPr/>
          <p:nvPr/>
        </p:nvSpPr>
        <p:spPr>
          <a:xfrm>
            <a:off x="10089931" y="2053833"/>
            <a:ext cx="1408386" cy="10989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313E3D3-14A1-41BA-BC6B-2AA946B14864}"/>
              </a:ext>
            </a:extLst>
          </p:cNvPr>
          <p:cNvSpPr/>
          <p:nvPr/>
        </p:nvSpPr>
        <p:spPr>
          <a:xfrm>
            <a:off x="6738080" y="2053833"/>
            <a:ext cx="1408386" cy="10989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D50EF77-4483-4803-9CC9-D97A1480263D}"/>
              </a:ext>
            </a:extLst>
          </p:cNvPr>
          <p:cNvGrpSpPr/>
          <p:nvPr/>
        </p:nvGrpSpPr>
        <p:grpSpPr>
          <a:xfrm>
            <a:off x="6884276" y="2246255"/>
            <a:ext cx="4408956" cy="3444920"/>
            <a:chOff x="6884276" y="2256402"/>
            <a:chExt cx="4408956" cy="3444920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5193D6A6-9336-4B02-950B-A345B40D0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8973" t="4989" r="3692" b="13756"/>
            <a:stretch/>
          </p:blipFill>
          <p:spPr>
            <a:xfrm>
              <a:off x="6995599" y="2256402"/>
              <a:ext cx="4297633" cy="2554083"/>
            </a:xfrm>
            <a:prstGeom prst="rect">
              <a:avLst/>
            </a:prstGeom>
          </p:spPr>
        </p:pic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17268FDA-F6B2-4FD7-8CFB-6BEB0719246A}"/>
                </a:ext>
              </a:extLst>
            </p:cNvPr>
            <p:cNvSpPr/>
            <p:nvPr/>
          </p:nvSpPr>
          <p:spPr>
            <a:xfrm>
              <a:off x="8777288" y="3975921"/>
              <a:ext cx="697780" cy="4628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07312280-D1D0-4D64-88A1-C88E4F10F19D}"/>
                    </a:ext>
                  </a:extLst>
                </p:cNvPr>
                <p:cNvSpPr txBox="1"/>
                <p:nvPr/>
              </p:nvSpPr>
              <p:spPr>
                <a:xfrm>
                  <a:off x="8204127" y="5025797"/>
                  <a:ext cx="609635" cy="615681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latin typeface="Amiri" panose="00000500000000000000" pitchFamily="2" charset="-78"/>
                    <a:cs typeface="Amiri" panose="00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07312280-D1D0-4D64-88A1-C88E4F10F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04127" y="5025797"/>
                  <a:ext cx="609635" cy="61568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id="{F5906C65-B5C1-4B01-BD31-A7747DBD1810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8508945" y="4438738"/>
              <a:ext cx="617233" cy="58705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A3138C8-DFE4-44DE-AA32-2F46D7CBC2EE}"/>
                </a:ext>
              </a:extLst>
            </p:cNvPr>
            <p:cNvSpPr/>
            <p:nvPr/>
          </p:nvSpPr>
          <p:spPr>
            <a:xfrm>
              <a:off x="9696450" y="3975921"/>
              <a:ext cx="616853" cy="4628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A1556845-260F-48D2-B46E-574792A19302}"/>
                    </a:ext>
                  </a:extLst>
                </p:cNvPr>
                <p:cNvSpPr txBox="1"/>
                <p:nvPr/>
              </p:nvSpPr>
              <p:spPr>
                <a:xfrm>
                  <a:off x="9368006" y="5072917"/>
                  <a:ext cx="609635" cy="615681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latin typeface="Amiri" panose="00000500000000000000" pitchFamily="2" charset="-78"/>
                    <a:cs typeface="Amiri" panose="00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43" name="文字方塊 42">
                  <a:extLst>
                    <a:ext uri="{FF2B5EF4-FFF2-40B4-BE49-F238E27FC236}">
                      <a16:creationId xmlns:a16="http://schemas.microsoft.com/office/drawing/2014/main" id="{A1556845-260F-48D2-B46E-574792A193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8006" y="5072917"/>
                  <a:ext cx="609635" cy="61568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直線接點 43">
              <a:extLst>
                <a:ext uri="{FF2B5EF4-FFF2-40B4-BE49-F238E27FC236}">
                  <a16:creationId xmlns:a16="http://schemas.microsoft.com/office/drawing/2014/main" id="{3168D022-9463-41FB-B0D4-5A7D4B59E2C8}"/>
                </a:ext>
              </a:extLst>
            </p:cNvPr>
            <p:cNvCxnSpPr>
              <a:cxnSpLocks/>
              <a:stCxn id="42" idx="2"/>
              <a:endCxn id="43" idx="0"/>
            </p:cNvCxnSpPr>
            <p:nvPr/>
          </p:nvCxnSpPr>
          <p:spPr>
            <a:xfrm flipH="1">
              <a:off x="9672824" y="4438738"/>
              <a:ext cx="332053" cy="63417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1A3161D-2355-461D-B3B4-7FB6C700E6A4}"/>
                </a:ext>
              </a:extLst>
            </p:cNvPr>
            <p:cNvSpPr/>
            <p:nvPr/>
          </p:nvSpPr>
          <p:spPr>
            <a:xfrm>
              <a:off x="10534685" y="3975921"/>
              <a:ext cx="616853" cy="46281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4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753C7337-54DA-411F-A649-FC482B5DD18C}"/>
                    </a:ext>
                  </a:extLst>
                </p:cNvPr>
                <p:cNvSpPr txBox="1"/>
                <p:nvPr/>
              </p:nvSpPr>
              <p:spPr>
                <a:xfrm>
                  <a:off x="10544222" y="5085641"/>
                  <a:ext cx="609635" cy="615681"/>
                </a:xfrm>
                <a:prstGeom prst="rect">
                  <a:avLst/>
                </a:prstGeom>
                <a:noFill/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𝑆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cs typeface="Amiri" panose="00000500000000000000" pitchFamily="2" charset="-78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zh-TW" altLang="en-US" sz="2400" dirty="0">
                    <a:latin typeface="Amiri" panose="00000500000000000000" pitchFamily="2" charset="-78"/>
                    <a:cs typeface="Amiri" panose="00000500000000000000" pitchFamily="2" charset="-78"/>
                  </a:endParaRPr>
                </a:p>
              </p:txBody>
            </p:sp>
          </mc:Choice>
          <mc:Fallback xmlns=""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753C7337-54DA-411F-A649-FC482B5DD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4222" y="5085641"/>
                  <a:ext cx="609635" cy="61568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線接點 49">
              <a:extLst>
                <a:ext uri="{FF2B5EF4-FFF2-40B4-BE49-F238E27FC236}">
                  <a16:creationId xmlns:a16="http://schemas.microsoft.com/office/drawing/2014/main" id="{DF3B8204-75C1-4980-9262-5E71726CBA35}"/>
                </a:ext>
              </a:extLst>
            </p:cNvPr>
            <p:cNvCxnSpPr>
              <a:cxnSpLocks/>
              <a:stCxn id="48" idx="2"/>
              <a:endCxn id="49" idx="0"/>
            </p:cNvCxnSpPr>
            <p:nvPr/>
          </p:nvCxnSpPr>
          <p:spPr>
            <a:xfrm>
              <a:off x="10843112" y="4438738"/>
              <a:ext cx="5928" cy="646903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3BA9AC9-6E38-4735-A035-BEE0FD742725}"/>
                </a:ext>
              </a:extLst>
            </p:cNvPr>
            <p:cNvSpPr/>
            <p:nvPr/>
          </p:nvSpPr>
          <p:spPr>
            <a:xfrm>
              <a:off x="6884276" y="3152753"/>
              <a:ext cx="1081680" cy="1657731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9E942CCF-9EC0-443A-89F2-D3D099736529}"/>
              </a:ext>
            </a:extLst>
          </p:cNvPr>
          <p:cNvSpPr/>
          <p:nvPr/>
        </p:nvSpPr>
        <p:spPr>
          <a:xfrm>
            <a:off x="9553576" y="3360240"/>
            <a:ext cx="895350" cy="340525"/>
          </a:xfrm>
          <a:prstGeom prst="rect">
            <a:avLst/>
          </a:prstGeom>
          <a:solidFill>
            <a:schemeClr val="accent1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B444A9C-C077-48EE-A95A-DD9D4FF9FF1B}"/>
              </a:ext>
            </a:extLst>
          </p:cNvPr>
          <p:cNvSpPr/>
          <p:nvPr/>
        </p:nvSpPr>
        <p:spPr>
          <a:xfrm>
            <a:off x="6901432" y="2246254"/>
            <a:ext cx="1245034" cy="8963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FEB7029-929E-4BAE-99E3-0658AFEE357D}"/>
              </a:ext>
            </a:extLst>
          </p:cNvPr>
          <p:cNvSpPr/>
          <p:nvPr/>
        </p:nvSpPr>
        <p:spPr>
          <a:xfrm>
            <a:off x="8955933" y="2150771"/>
            <a:ext cx="2628848" cy="89635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32880A4-8FBF-4C49-8C75-92A47BF43CD6}"/>
              </a:ext>
            </a:extLst>
          </p:cNvPr>
          <p:cNvSpPr/>
          <p:nvPr/>
        </p:nvSpPr>
        <p:spPr>
          <a:xfrm>
            <a:off x="9446346" y="3047122"/>
            <a:ext cx="153173" cy="1196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F7C9E96F-0D3F-490A-BD30-DC62D530C6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1793" y="3138215"/>
            <a:ext cx="3347387" cy="4688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36EBB6D-69F0-415B-9EBE-64BFE320BF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8403" y="3965774"/>
            <a:ext cx="4419579" cy="46281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845D979-AB14-49C8-8DEA-E515C3870E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123" y="4933726"/>
            <a:ext cx="1571845" cy="409632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EEC77436-C72E-46BC-8FCA-23B26E70814C}"/>
              </a:ext>
            </a:extLst>
          </p:cNvPr>
          <p:cNvSpPr/>
          <p:nvPr/>
        </p:nvSpPr>
        <p:spPr>
          <a:xfrm>
            <a:off x="2119000" y="4927944"/>
            <a:ext cx="381423" cy="462817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1D11A66F-5C79-44CF-925D-2EBBF89356CE}"/>
              </a:ext>
            </a:extLst>
          </p:cNvPr>
          <p:cNvSpPr txBox="1"/>
          <p:nvPr/>
        </p:nvSpPr>
        <p:spPr>
          <a:xfrm>
            <a:off x="873198" y="5703821"/>
            <a:ext cx="5569988" cy="646331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The final sentence-level document representation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Using for reweight each sentence in the decoding phase</a:t>
            </a:r>
            <a:endParaRPr lang="zh-TW" altLang="en-US" dirty="0"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5594E586-7CA6-48BA-B8E3-41C613AB7AF2}"/>
              </a:ext>
            </a:extLst>
          </p:cNvPr>
          <p:cNvCxnSpPr>
            <a:cxnSpLocks/>
            <a:stCxn id="34" idx="2"/>
          </p:cNvCxnSpPr>
          <p:nvPr/>
        </p:nvCxnSpPr>
        <p:spPr>
          <a:xfrm flipH="1">
            <a:off x="1552419" y="5390761"/>
            <a:ext cx="757293" cy="312075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2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C19BEA9D-0C84-4E16-9A80-8C57D4B5C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0" b="11305"/>
          <a:stretch/>
        </p:blipFill>
        <p:spPr>
          <a:xfrm>
            <a:off x="6900419" y="2161760"/>
            <a:ext cx="3979753" cy="276726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C08BDF9-1DCD-4CBC-8B2A-843C16CB2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738" y="5175156"/>
            <a:ext cx="4172200" cy="404020"/>
          </a:xfrm>
          <a:prstGeom prst="rect">
            <a:avLst/>
          </a:prstGeom>
        </p:spPr>
      </p:pic>
      <p:grpSp>
        <p:nvGrpSpPr>
          <p:cNvPr id="38" name="群組 37">
            <a:extLst>
              <a:ext uri="{FF2B5EF4-FFF2-40B4-BE49-F238E27FC236}">
                <a16:creationId xmlns:a16="http://schemas.microsoft.com/office/drawing/2014/main" id="{95C15BE4-9A04-4749-8C0E-3FC3294916F4}"/>
              </a:ext>
            </a:extLst>
          </p:cNvPr>
          <p:cNvGrpSpPr/>
          <p:nvPr/>
        </p:nvGrpSpPr>
        <p:grpSpPr>
          <a:xfrm>
            <a:off x="1156490" y="2623184"/>
            <a:ext cx="4227250" cy="1793492"/>
            <a:chOff x="6376021" y="1964789"/>
            <a:chExt cx="4227250" cy="17934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BDAC9469-9448-4AD9-BE9A-22555E77F59C}"/>
                    </a:ext>
                  </a:extLst>
                </p:cNvPr>
                <p:cNvSpPr/>
                <p:nvPr/>
              </p:nvSpPr>
              <p:spPr>
                <a:xfrm>
                  <a:off x="7135861" y="3341188"/>
                  <a:ext cx="5450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BDAC9469-9448-4AD9-BE9A-22555E77F5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861" y="3341188"/>
                  <a:ext cx="545085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FCA0CFD1-A11F-4686-971D-9CE92EBBAD5D}"/>
                    </a:ext>
                  </a:extLst>
                </p:cNvPr>
                <p:cNvSpPr/>
                <p:nvPr/>
              </p:nvSpPr>
              <p:spPr>
                <a:xfrm>
                  <a:off x="6376021" y="2683393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FCA0CFD1-A11F-4686-971D-9CE92EBBAD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021" y="2683393"/>
                  <a:ext cx="46782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線單箭頭接點 40">
              <a:extLst>
                <a:ext uri="{FF2B5EF4-FFF2-40B4-BE49-F238E27FC236}">
                  <a16:creationId xmlns:a16="http://schemas.microsoft.com/office/drawing/2014/main" id="{D18A143A-3695-4FA5-99E8-323B8C53B5EF}"/>
                </a:ext>
              </a:extLst>
            </p:cNvPr>
            <p:cNvCxnSpPr/>
            <p:nvPr/>
          </p:nvCxnSpPr>
          <p:spPr>
            <a:xfrm>
              <a:off x="6751602" y="2878733"/>
              <a:ext cx="3473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90DA8DF-7556-495B-AC84-C79D6DCCC250}"/>
                </a:ext>
              </a:extLst>
            </p:cNvPr>
            <p:cNvSpPr/>
            <p:nvPr/>
          </p:nvSpPr>
          <p:spPr>
            <a:xfrm>
              <a:off x="7098914" y="2647505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46" name="直線單箭頭接點 45">
              <a:extLst>
                <a:ext uri="{FF2B5EF4-FFF2-40B4-BE49-F238E27FC236}">
                  <a16:creationId xmlns:a16="http://schemas.microsoft.com/office/drawing/2014/main" id="{CDD7FDB9-B7D2-4F89-842A-40DA8A6B2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426" y="3113334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DCB1797D-7C8C-4C4B-AC73-16EDA0DF949D}"/>
                    </a:ext>
                  </a:extLst>
                </p:cNvPr>
                <p:cNvSpPr/>
                <p:nvPr/>
              </p:nvSpPr>
              <p:spPr>
                <a:xfrm>
                  <a:off x="7164259" y="1973536"/>
                  <a:ext cx="462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DCB1797D-7C8C-4C4B-AC73-16EDA0DF94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59" y="1973536"/>
                  <a:ext cx="46249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直線單箭頭接點 50">
              <a:extLst>
                <a:ext uri="{FF2B5EF4-FFF2-40B4-BE49-F238E27FC236}">
                  <a16:creationId xmlns:a16="http://schemas.microsoft.com/office/drawing/2014/main" id="{41FBF5AD-6565-47D6-8768-63B8E3A87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9426" y="2346242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8D05B68C-BF69-4034-8EE7-79F2488CAD3A}"/>
                    </a:ext>
                  </a:extLst>
                </p:cNvPr>
                <p:cNvSpPr/>
                <p:nvPr/>
              </p:nvSpPr>
              <p:spPr>
                <a:xfrm>
                  <a:off x="8397488" y="3364306"/>
                  <a:ext cx="5397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id="{8D05B68C-BF69-4034-8EE7-79F2488CAD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488" y="3364306"/>
                  <a:ext cx="53976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直線單箭頭接點 52">
              <a:extLst>
                <a:ext uri="{FF2B5EF4-FFF2-40B4-BE49-F238E27FC236}">
                  <a16:creationId xmlns:a16="http://schemas.microsoft.com/office/drawing/2014/main" id="{46A14562-B9F2-446E-9277-1FA8925CC6DD}"/>
                </a:ext>
              </a:extLst>
            </p:cNvPr>
            <p:cNvCxnSpPr>
              <a:cxnSpLocks/>
              <a:stCxn id="45" idx="3"/>
              <a:endCxn id="54" idx="1"/>
            </p:cNvCxnSpPr>
            <p:nvPr/>
          </p:nvCxnSpPr>
          <p:spPr>
            <a:xfrm>
              <a:off x="7679939" y="2878733"/>
              <a:ext cx="658287" cy="14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DEAFCFA-47BA-4BC2-9FB5-31974016F4AA}"/>
                </a:ext>
              </a:extLst>
            </p:cNvPr>
            <p:cNvSpPr/>
            <p:nvPr/>
          </p:nvSpPr>
          <p:spPr>
            <a:xfrm>
              <a:off x="8338226" y="2661908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56" name="直線單箭頭接點 55">
              <a:extLst>
                <a:ext uri="{FF2B5EF4-FFF2-40B4-BE49-F238E27FC236}">
                  <a16:creationId xmlns:a16="http://schemas.microsoft.com/office/drawing/2014/main" id="{9881AD65-D270-45A1-A9BD-0B0EC13433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8738" y="3127737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84D95999-4E93-45F6-9855-33C0B490EC57}"/>
                    </a:ext>
                  </a:extLst>
                </p:cNvPr>
                <p:cNvSpPr/>
                <p:nvPr/>
              </p:nvSpPr>
              <p:spPr>
                <a:xfrm>
                  <a:off x="8374932" y="1964789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id="{84D95999-4E93-45F6-9855-33C0B490EC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4932" y="1964789"/>
                  <a:ext cx="46782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直線單箭頭接點 57">
              <a:extLst>
                <a:ext uri="{FF2B5EF4-FFF2-40B4-BE49-F238E27FC236}">
                  <a16:creationId xmlns:a16="http://schemas.microsoft.com/office/drawing/2014/main" id="{409E88D6-A20A-484B-9E7E-D3A98C1666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8738" y="2360645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65D239F2-F435-42CD-B715-B4C14C545ECF}"/>
                    </a:ext>
                  </a:extLst>
                </p:cNvPr>
                <p:cNvSpPr/>
                <p:nvPr/>
              </p:nvSpPr>
              <p:spPr>
                <a:xfrm>
                  <a:off x="10010608" y="3388949"/>
                  <a:ext cx="4678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65D239F2-F435-42CD-B715-B4C14C545E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8" y="3388949"/>
                  <a:ext cx="46782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41558"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CAC9F1C6-8146-4430-B9BE-9C8E329426FD}"/>
                </a:ext>
              </a:extLst>
            </p:cNvPr>
            <p:cNvCxnSpPr>
              <a:cxnSpLocks/>
            </p:cNvCxnSpPr>
            <p:nvPr/>
          </p:nvCxnSpPr>
          <p:spPr>
            <a:xfrm>
              <a:off x="8961329" y="2929024"/>
              <a:ext cx="1049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28F3A79-FFD3-4F33-A662-639FBC77C906}"/>
                </a:ext>
              </a:extLst>
            </p:cNvPr>
            <p:cNvSpPr/>
            <p:nvPr/>
          </p:nvSpPr>
          <p:spPr>
            <a:xfrm>
              <a:off x="10022246" y="2697796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62" name="直線單箭頭接點 61">
              <a:extLst>
                <a:ext uri="{FF2B5EF4-FFF2-40B4-BE49-F238E27FC236}">
                  <a16:creationId xmlns:a16="http://schemas.microsoft.com/office/drawing/2014/main" id="{4B321EE1-037E-46C4-9A5A-3307CB0888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2758" y="3163626"/>
              <a:ext cx="0" cy="30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80EF9C5A-401D-4FC6-9E29-8BC059527EFF}"/>
                    </a:ext>
                  </a:extLst>
                </p:cNvPr>
                <p:cNvSpPr/>
                <p:nvPr/>
              </p:nvSpPr>
              <p:spPr>
                <a:xfrm>
                  <a:off x="10010608" y="2023826"/>
                  <a:ext cx="5926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3" name="矩形 62">
                  <a:extLst>
                    <a:ext uri="{FF2B5EF4-FFF2-40B4-BE49-F238E27FC236}">
                      <a16:creationId xmlns:a16="http://schemas.microsoft.com/office/drawing/2014/main" id="{80EF9C5A-401D-4FC6-9E29-8BC059527E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8" y="2023826"/>
                  <a:ext cx="592663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直線單箭頭接點 63">
              <a:extLst>
                <a:ext uri="{FF2B5EF4-FFF2-40B4-BE49-F238E27FC236}">
                  <a16:creationId xmlns:a16="http://schemas.microsoft.com/office/drawing/2014/main" id="{7F9C8442-6D1E-44E0-933B-A6540118A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2758" y="2396534"/>
              <a:ext cx="0" cy="30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矩形 64">
            <a:extLst>
              <a:ext uri="{FF2B5EF4-FFF2-40B4-BE49-F238E27FC236}">
                <a16:creationId xmlns:a16="http://schemas.microsoft.com/office/drawing/2014/main" id="{E00E6BE9-AB4D-468A-B19A-6741FE476C4A}"/>
              </a:ext>
            </a:extLst>
          </p:cNvPr>
          <p:cNvSpPr/>
          <p:nvPr/>
        </p:nvSpPr>
        <p:spPr>
          <a:xfrm>
            <a:off x="1542345" y="1857029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Decoder State: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88B122F3-F424-4E0B-9252-95F1C3201E76}"/>
                  </a:ext>
                </a:extLst>
              </p:cNvPr>
              <p:cNvSpPr/>
              <p:nvPr/>
            </p:nvSpPr>
            <p:spPr>
              <a:xfrm>
                <a:off x="2555641" y="3376937"/>
                <a:ext cx="4624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88B122F3-F424-4E0B-9252-95F1C3201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641" y="3376937"/>
                <a:ext cx="462499" cy="369332"/>
              </a:xfrm>
              <a:prstGeom prst="rect">
                <a:avLst/>
              </a:prstGeom>
              <a:blipFill>
                <a:blip r:embed="rId1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261AF94-A746-4B1C-BDD6-9DC2AEFCCCCC}"/>
                  </a:ext>
                </a:extLst>
              </p:cNvPr>
              <p:cNvSpPr/>
              <p:nvPr/>
            </p:nvSpPr>
            <p:spPr>
              <a:xfrm>
                <a:off x="3811418" y="3385835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0261AF94-A746-4B1C-BDD6-9DC2AEFCCC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418" y="3385835"/>
                <a:ext cx="467820" cy="369332"/>
              </a:xfrm>
              <a:prstGeom prst="rect">
                <a:avLst/>
              </a:prstGeom>
              <a:blipFill>
                <a:blip r:embed="rId1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C8C0F747-0BDB-4607-B941-1708A98BBA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5125" y="6038047"/>
            <a:ext cx="4225426" cy="4176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AB601E-88C8-4D26-A06E-75224631AC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8939" y="5266321"/>
            <a:ext cx="1832078" cy="31535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6AC6751-24D4-4B66-AC06-9A9638FF2CC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36204" y="6048408"/>
            <a:ext cx="1810373" cy="36133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9A3E7C-1679-4EAB-ABCA-1E642DFBB407}"/>
              </a:ext>
            </a:extLst>
          </p:cNvPr>
          <p:cNvSpPr txBox="1"/>
          <p:nvPr/>
        </p:nvSpPr>
        <p:spPr>
          <a:xfrm>
            <a:off x="8334703" y="5266321"/>
            <a:ext cx="234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 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Question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5906AC7-029D-4781-B001-78E14902143F}"/>
              </a:ext>
            </a:extLst>
          </p:cNvPr>
          <p:cNvSpPr txBox="1"/>
          <p:nvPr/>
        </p:nvSpPr>
        <p:spPr>
          <a:xfrm>
            <a:off x="8334703" y="6065286"/>
            <a:ext cx="234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 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Document</a:t>
            </a:r>
            <a:endParaRPr lang="zh-TW" altLang="en-US" sz="24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010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C19BEA9D-0C84-4E16-9A80-8C57D4B5C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0" b="11305"/>
          <a:stretch/>
        </p:blipFill>
        <p:spPr>
          <a:xfrm>
            <a:off x="7622979" y="2923914"/>
            <a:ext cx="3979753" cy="2767261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E30B227-C4B6-41F4-A502-B4E8A6718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58" y="3142013"/>
            <a:ext cx="5130559" cy="486354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09AB1D7E-E194-48EE-8E45-4F0E5C8F6AB6}"/>
              </a:ext>
            </a:extLst>
          </p:cNvPr>
          <p:cNvSpPr/>
          <p:nvPr/>
        </p:nvSpPr>
        <p:spPr>
          <a:xfrm>
            <a:off x="716387" y="2057580"/>
            <a:ext cx="102343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Multi-hop inference computation : 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8AEB00E-F78D-4EAA-B321-13CC39E6957C}"/>
              </a:ext>
            </a:extLst>
          </p:cNvPr>
          <p:cNvSpPr/>
          <p:nvPr/>
        </p:nvSpPr>
        <p:spPr>
          <a:xfrm>
            <a:off x="716387" y="4112636"/>
            <a:ext cx="10234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Reweight word-level by Multi-hop </a:t>
            </a:r>
            <a:r>
              <a:rPr lang="en-US" altLang="zh-TW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9EE6EB9-1BE5-4744-839A-3978C4B1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847" y="4976905"/>
            <a:ext cx="3411510" cy="11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4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AB1D7E-E194-48EE-8E45-4F0E5C8F6AB6}"/>
              </a:ext>
            </a:extLst>
          </p:cNvPr>
          <p:cNvSpPr/>
          <p:nvPr/>
        </p:nvSpPr>
        <p:spPr>
          <a:xfrm>
            <a:off x="1154627" y="2057580"/>
            <a:ext cx="102343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Context representation: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Question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Document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Answer representation: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21ADBE1-B236-4E78-837B-96067757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142" y="2713774"/>
            <a:ext cx="1478708" cy="3957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3096077-F232-4351-A6EA-2BE72FD8B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705" y="3239757"/>
            <a:ext cx="1484145" cy="39577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79D2E7-66B3-44FA-BA1B-2594C7D69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705" y="5348992"/>
            <a:ext cx="4459441" cy="52573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5FA31EB-8E8C-4F79-B516-3C88CA2AAF32}"/>
              </a:ext>
            </a:extLst>
          </p:cNvPr>
          <p:cNvSpPr/>
          <p:nvPr/>
        </p:nvSpPr>
        <p:spPr>
          <a:xfrm>
            <a:off x="5345503" y="5407737"/>
            <a:ext cx="429774" cy="462817"/>
          </a:xfrm>
          <a:prstGeom prst="rect">
            <a:avLst/>
          </a:prstGeom>
          <a:solidFill>
            <a:schemeClr val="accent4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6F57633-B241-48E1-9252-BEE321B9AF07}"/>
              </a:ext>
            </a:extLst>
          </p:cNvPr>
          <p:cNvSpPr txBox="1"/>
          <p:nvPr/>
        </p:nvSpPr>
        <p:spPr>
          <a:xfrm>
            <a:off x="4095664" y="6212692"/>
            <a:ext cx="1563999" cy="47320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Perpetua" panose="02020502060401020303" pitchFamily="18" charset="0"/>
                <a:cs typeface="Amiri" panose="00000500000000000000" pitchFamily="2" charset="-78"/>
              </a:rPr>
              <a:t>Decoder state</a:t>
            </a:r>
            <a:endParaRPr lang="zh-TW" altLang="en-US" dirty="0"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300BA9BA-F948-4C98-BD55-D3698E25CF53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flipH="1">
            <a:off x="4877664" y="5870554"/>
            <a:ext cx="682726" cy="34213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0BEBDD87-9A92-4C79-9CF4-DF2386885247}"/>
              </a:ext>
            </a:extLst>
          </p:cNvPr>
          <p:cNvSpPr/>
          <p:nvPr/>
        </p:nvSpPr>
        <p:spPr>
          <a:xfrm>
            <a:off x="6710955" y="5407737"/>
            <a:ext cx="429774" cy="462817"/>
          </a:xfrm>
          <a:prstGeom prst="rect">
            <a:avLst/>
          </a:prstGeom>
          <a:solidFill>
            <a:schemeClr val="accent4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81A953D-7C94-47E9-85D1-F98DC20FAA45}"/>
              </a:ext>
            </a:extLst>
          </p:cNvPr>
          <p:cNvSpPr txBox="1"/>
          <p:nvPr/>
        </p:nvSpPr>
        <p:spPr>
          <a:xfrm>
            <a:off x="6441663" y="6184227"/>
            <a:ext cx="2010761" cy="47320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Perpetua" panose="02020502060401020303" pitchFamily="18" charset="0"/>
                <a:cs typeface="Amiri" panose="00000500000000000000" pitchFamily="2" charset="-78"/>
              </a:rPr>
              <a:t>Document context</a:t>
            </a:r>
            <a:endParaRPr lang="zh-TW" altLang="en-US" dirty="0"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249A0DD1-3DD2-47AF-9A13-ADB1F56C4C6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6925842" y="5870554"/>
            <a:ext cx="521202" cy="31367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11EFE5F3-F20E-4E20-80F2-1F6B3EE4E470}"/>
              </a:ext>
            </a:extLst>
          </p:cNvPr>
          <p:cNvSpPr/>
          <p:nvPr/>
        </p:nvSpPr>
        <p:spPr>
          <a:xfrm>
            <a:off x="5969801" y="5416211"/>
            <a:ext cx="429774" cy="462817"/>
          </a:xfrm>
          <a:prstGeom prst="rect">
            <a:avLst/>
          </a:prstGeom>
          <a:solidFill>
            <a:schemeClr val="accent4">
              <a:lumMod val="20000"/>
              <a:lumOff val="80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E8193A4-D7E6-47E2-BA19-B3ABB9DF81C2}"/>
              </a:ext>
            </a:extLst>
          </p:cNvPr>
          <p:cNvSpPr txBox="1"/>
          <p:nvPr/>
        </p:nvSpPr>
        <p:spPr>
          <a:xfrm>
            <a:off x="5756702" y="4563963"/>
            <a:ext cx="1784314" cy="473206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Perpetua" panose="02020502060401020303" pitchFamily="18" charset="0"/>
                <a:cs typeface="Amiri" panose="00000500000000000000" pitchFamily="2" charset="-78"/>
              </a:rPr>
              <a:t>Question context</a:t>
            </a:r>
            <a:endParaRPr lang="zh-TW" altLang="en-US" dirty="0">
              <a:latin typeface="Perpetua" panose="02020502060401020303" pitchFamily="18" charset="0"/>
              <a:cs typeface="Amiri" panose="00000500000000000000" pitchFamily="2" charset="-78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6A0FB039-5CE6-4C79-8F07-22C2C413D209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 flipH="1">
            <a:off x="6184688" y="5037169"/>
            <a:ext cx="464171" cy="37904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8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AB1D7E-E194-48EE-8E45-4F0E5C8F6AB6}"/>
              </a:ext>
            </a:extLst>
          </p:cNvPr>
          <p:cNvSpPr/>
          <p:nvPr/>
        </p:nvSpPr>
        <p:spPr>
          <a:xfrm>
            <a:off x="1154627" y="2057580"/>
            <a:ext cx="102343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Output probability distribution 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Vocabulary 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Question :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Document :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E60FFE0-C993-4F0F-8EF4-6743881DA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18" y="3110145"/>
            <a:ext cx="3622980" cy="35145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493FDFC-0A4E-4BAE-BCD9-20EE3FBF1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530" y="3722839"/>
            <a:ext cx="2675801" cy="53599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356DF4-17AC-40B0-AD5C-8A9D7A37EB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7530" y="4429872"/>
            <a:ext cx="2745367" cy="60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AB1D7E-E194-48EE-8E45-4F0E5C8F6AB6}"/>
              </a:ext>
            </a:extLst>
          </p:cNvPr>
          <p:cNvSpPr/>
          <p:nvPr/>
        </p:nvSpPr>
        <p:spPr>
          <a:xfrm>
            <a:off x="1154627" y="2057580"/>
            <a:ext cx="10234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Output :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6CE496-4D6B-4311-BE41-3E535639A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984" y="3301642"/>
            <a:ext cx="4679553" cy="4887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B0F3F6E-6EB3-4AAA-A94E-515CA7BDF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84" y="4306027"/>
            <a:ext cx="4429174" cy="36870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37B4AA4-2024-4E17-A13C-CE89E85E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984" y="5190352"/>
            <a:ext cx="3029429" cy="5095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26C5E09-41C8-4ACF-A0CC-27364FA4E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894" y="3267259"/>
            <a:ext cx="1720088" cy="61188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9CFAB6F-AD86-415B-A65D-B5B75433E4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982" y="3390384"/>
            <a:ext cx="991179" cy="47599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A6EFF4CE-3E74-435D-88CB-9B694FAFE2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402"/>
          <a:stretch/>
        </p:blipFill>
        <p:spPr>
          <a:xfrm>
            <a:off x="9845161" y="3131382"/>
            <a:ext cx="1448071" cy="71886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27439399-D101-4792-97A6-F96FB812B9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589" y="5515035"/>
            <a:ext cx="1568672" cy="39204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86C6EDD1-D1BE-4CE1-A89F-FBBE5C5183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3413" y="4986889"/>
            <a:ext cx="991179" cy="949090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DA24A33-99B3-4FDB-88FD-9047F500B3A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402"/>
          <a:stretch/>
        </p:blipFill>
        <p:spPr>
          <a:xfrm>
            <a:off x="9754592" y="5295187"/>
            <a:ext cx="1448071" cy="582986"/>
          </a:xfrm>
          <a:prstGeom prst="rect">
            <a:avLst/>
          </a:prstGeom>
        </p:spPr>
      </p:pic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9F91FD54-52E5-4BA1-A81D-106144086C09}"/>
              </a:ext>
            </a:extLst>
          </p:cNvPr>
          <p:cNvSpPr/>
          <p:nvPr/>
        </p:nvSpPr>
        <p:spPr>
          <a:xfrm>
            <a:off x="9080326" y="4314968"/>
            <a:ext cx="357352" cy="475991"/>
          </a:xfrm>
          <a:prstGeom prst="downArrow">
            <a:avLst/>
          </a:prstGeom>
          <a:solidFill>
            <a:srgbClr val="A9ECF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220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4204738" y="1166825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Loss Function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9AB1D7E-E194-48EE-8E45-4F0E5C8F6AB6}"/>
              </a:ext>
            </a:extLst>
          </p:cNvPr>
          <p:cNvSpPr/>
          <p:nvPr/>
        </p:nvSpPr>
        <p:spPr>
          <a:xfrm>
            <a:off x="1154627" y="2057580"/>
            <a:ext cx="102343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Coverage loss 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Overall Loss Function: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0EFC486-B90A-4842-A6D4-2F03DE7E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62" y="3146477"/>
            <a:ext cx="5292662" cy="77685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8685D32-3094-4B87-A688-649B6999AD56}"/>
              </a:ext>
            </a:extLst>
          </p:cNvPr>
          <p:cNvSpPr/>
          <p:nvPr/>
        </p:nvSpPr>
        <p:spPr>
          <a:xfrm>
            <a:off x="5856374" y="3146477"/>
            <a:ext cx="2313994" cy="776859"/>
          </a:xfrm>
          <a:prstGeom prst="rect">
            <a:avLst/>
          </a:prstGeom>
          <a:solidFill>
            <a:schemeClr val="accent4">
              <a:lumMod val="60000"/>
              <a:lumOff val="4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F5E5D0-820E-4EAA-AC8F-232AD0DB8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137" y="3691636"/>
            <a:ext cx="2168852" cy="482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AADE546-4DBD-442F-8FAE-2161687BCE8B}"/>
                  </a:ext>
                </a:extLst>
              </p:cNvPr>
              <p:cNvSpPr txBox="1"/>
              <p:nvPr/>
            </p:nvSpPr>
            <p:spPr>
              <a:xfrm>
                <a:off x="8440504" y="2894613"/>
                <a:ext cx="3588758" cy="503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TW" altLang="en-US" sz="2400" dirty="0"/>
                  <a:t>  </a:t>
                </a:r>
                <a:r>
                  <a:rPr lang="en-US" altLang="zh-TW" sz="2400" dirty="0"/>
                  <a:t>=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zh-TW" altLang="en-US" sz="2400" dirty="0"/>
                  <a:t>  </a:t>
                </a:r>
                <a:r>
                  <a:rPr lang="en-US" altLang="zh-TW" sz="2400" dirty="0"/>
                  <a:t>/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AADE546-4DBD-442F-8FAE-2161687BC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504" y="2894613"/>
                <a:ext cx="3588758" cy="503728"/>
              </a:xfrm>
              <a:prstGeom prst="rect">
                <a:avLst/>
              </a:prstGeom>
              <a:blipFill>
                <a:blip r:embed="rId5"/>
                <a:stretch>
                  <a:fillRect t="-1220" b="-28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圖片 18">
            <a:extLst>
              <a:ext uri="{FF2B5EF4-FFF2-40B4-BE49-F238E27FC236}">
                <a16:creationId xmlns:a16="http://schemas.microsoft.com/office/drawing/2014/main" id="{8A632841-194D-4875-8999-F0E8CEF0A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744" y="2143536"/>
            <a:ext cx="2755191" cy="585271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B78652B-8AF2-415E-8B45-A5B8375D2FD1}"/>
              </a:ext>
            </a:extLst>
          </p:cNvPr>
          <p:cNvSpPr/>
          <p:nvPr/>
        </p:nvSpPr>
        <p:spPr>
          <a:xfrm>
            <a:off x="4326975" y="3156055"/>
            <a:ext cx="248855" cy="776859"/>
          </a:xfrm>
          <a:prstGeom prst="rect">
            <a:avLst/>
          </a:prstGeom>
          <a:solidFill>
            <a:schemeClr val="accent4">
              <a:lumMod val="60000"/>
              <a:lumOff val="40000"/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B75CAC5-E941-4A56-8D79-3CCFC275B449}"/>
              </a:ext>
            </a:extLst>
          </p:cNvPr>
          <p:cNvCxnSpPr>
            <a:stCxn id="22" idx="0"/>
            <a:endCxn id="19" idx="1"/>
          </p:cNvCxnSpPr>
          <p:nvPr/>
        </p:nvCxnSpPr>
        <p:spPr>
          <a:xfrm flipV="1">
            <a:off x="4451403" y="2436172"/>
            <a:ext cx="281341" cy="719883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0E3E36FA-7577-4482-9B33-FFBBF93FE5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333" y="5429905"/>
            <a:ext cx="4902082" cy="7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8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6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Data set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BE22FAD-DD13-434B-933F-5F412BEADFF3}"/>
              </a:ext>
            </a:extLst>
          </p:cNvPr>
          <p:cNvSpPr/>
          <p:nvPr/>
        </p:nvSpPr>
        <p:spPr>
          <a:xfrm>
            <a:off x="978819" y="2093034"/>
            <a:ext cx="102343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WikiHow: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400" dirty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 </a:t>
            </a:r>
            <a:r>
              <a:rPr lang="en-US" altLang="zh-TW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PubMedQA: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1000 expert</a:t>
            </a: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.</a:t>
            </a:r>
            <a:endParaRPr lang="en-US" altLang="zh-TW" sz="2400" dirty="0" smtClean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61.2k unlabeled QA pairs.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211.3k man made QA pairs</a:t>
            </a:r>
            <a:r>
              <a:rPr lang="zh-TW" altLang="en-US" sz="2400" dirty="0" smtClean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。</a:t>
            </a:r>
            <a:endParaRPr lang="en-US" altLang="zh-TW" sz="2400" dirty="0" smtClean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15866"/>
          <a:stretch/>
        </p:blipFill>
        <p:spPr>
          <a:xfrm>
            <a:off x="4141114" y="1816827"/>
            <a:ext cx="7152118" cy="320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7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CE5228E-DF14-4C45-94D6-0FFFF65B2ED6}"/>
              </a:ext>
            </a:extLst>
          </p:cNvPr>
          <p:cNvSpPr/>
          <p:nvPr/>
        </p:nvSpPr>
        <p:spPr>
          <a:xfrm>
            <a:off x="5041996" y="1215818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00B050"/>
                </a:solidFill>
              </a:rPr>
              <a:t>Result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13" y="1677483"/>
            <a:ext cx="6062254" cy="495425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9F2C3AD-51C1-461D-9635-6AFAFF4D04D1}"/>
              </a:ext>
            </a:extLst>
          </p:cNvPr>
          <p:cNvSpPr/>
          <p:nvPr/>
        </p:nvSpPr>
        <p:spPr>
          <a:xfrm>
            <a:off x="2986214" y="2743199"/>
            <a:ext cx="6062254" cy="598715"/>
          </a:xfrm>
          <a:prstGeom prst="rect">
            <a:avLst/>
          </a:prstGeom>
          <a:solidFill>
            <a:srgbClr val="F48CC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DCC549C-FF22-46D2-8353-411679BFCE87}"/>
              </a:ext>
            </a:extLst>
          </p:cNvPr>
          <p:cNvSpPr/>
          <p:nvPr/>
        </p:nvSpPr>
        <p:spPr>
          <a:xfrm>
            <a:off x="2986212" y="3478734"/>
            <a:ext cx="6062256" cy="60475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F9C3821-872B-4108-AFBD-8D43F398853A}"/>
              </a:ext>
            </a:extLst>
          </p:cNvPr>
          <p:cNvSpPr/>
          <p:nvPr/>
        </p:nvSpPr>
        <p:spPr>
          <a:xfrm>
            <a:off x="2986212" y="4220309"/>
            <a:ext cx="6062255" cy="60569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1390355-13A9-4801-A01C-F47BD8843EC0}"/>
              </a:ext>
            </a:extLst>
          </p:cNvPr>
          <p:cNvSpPr/>
          <p:nvPr/>
        </p:nvSpPr>
        <p:spPr>
          <a:xfrm>
            <a:off x="2986212" y="4826000"/>
            <a:ext cx="6062255" cy="604755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991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8B04AB-E879-4246-8393-1D57A63F6CFA}"/>
              </a:ext>
            </a:extLst>
          </p:cNvPr>
          <p:cNvSpPr/>
          <p:nvPr/>
        </p:nvSpPr>
        <p:spPr>
          <a:xfrm>
            <a:off x="5041996" y="1215818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Result on CNN/DM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4F0515-2CF8-4CF4-A70D-57CD3DAFB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309" y="2358387"/>
            <a:ext cx="6900597" cy="31385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05D9B50-E4F3-4FE2-996D-10055791B799}"/>
              </a:ext>
            </a:extLst>
          </p:cNvPr>
          <p:cNvSpPr/>
          <p:nvPr/>
        </p:nvSpPr>
        <p:spPr>
          <a:xfrm>
            <a:off x="1464115" y="5633185"/>
            <a:ext cx="9453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Results on the NYT corpus, where we compare to RL trained models. * marks models and results by Paulus et al. (2017), and   results by </a:t>
            </a:r>
            <a:r>
              <a:rPr lang="en-US" altLang="zh-TW" sz="2000" dirty="0" err="1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Celikyilmaz</a:t>
            </a:r>
            <a:r>
              <a:rPr lang="en-US" altLang="zh-TW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et al. (2018).</a:t>
            </a:r>
            <a:endParaRPr lang="zh-TW" altLang="en-US" sz="2000" dirty="0">
              <a:latin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D34CF8E-9A51-4FC2-8A9C-70EC2678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914" y="5978131"/>
            <a:ext cx="12192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9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339F51A-AD67-4DE0-BFAB-D1DE744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3582956-BB1A-428F-AA90-BF020BD9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6EB307A8-0BDC-4DB1-B229-59D0A01B5E14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909D3CA-FCE7-4835-B4F1-2D667A0C1C2A}" type="slidenum">
              <a:rPr lang="en-US" smtClean="0">
                <a:solidFill>
                  <a:prstClr val="black"/>
                </a:solidFill>
              </a:r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7043C5-7458-4745-902F-A47BF974FAB9}"/>
              </a:ext>
            </a:extLst>
          </p:cNvPr>
          <p:cNvSpPr/>
          <p:nvPr/>
        </p:nvSpPr>
        <p:spPr>
          <a:xfrm>
            <a:off x="5041996" y="1215818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content selector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8B028C3-399E-489C-B161-3F277330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055" y="2070538"/>
            <a:ext cx="6484315" cy="4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24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7E61E-ABE0-44CE-9182-95F55598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747E0DF-3657-4926-867D-90078358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328" y="1287933"/>
            <a:ext cx="7632813" cy="5460124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87A26AB-79D1-4F9F-B259-51B57F4F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768" y="578068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EXPERIMENT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B8D17D7-8A78-4790-930F-A1383E31E2F2}"/>
              </a:ext>
            </a:extLst>
          </p:cNvPr>
          <p:cNvSpPr/>
          <p:nvPr/>
        </p:nvSpPr>
        <p:spPr>
          <a:xfrm>
            <a:off x="4905362" y="826268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Rank on CNN/DM data set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89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8CA62-DD0F-4AE4-9F92-94853051ECDE}" type="slidenum">
              <a:rPr lang="en-US" smtClean="0">
                <a:solidFill>
                  <a:prstClr val="black"/>
                </a:solidFill>
              </a:r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Conclusion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CE79B6B-2C4B-4F7A-9C13-4CE32AB1FA4E}"/>
              </a:ext>
            </a:extLst>
          </p:cNvPr>
          <p:cNvSpPr/>
          <p:nvPr/>
        </p:nvSpPr>
        <p:spPr>
          <a:xfrm>
            <a:off x="1058870" y="2246564"/>
            <a:ext cx="10234362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This work presents a simple but accurate content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selection model for summarization that identifies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phrases within a document that are likely included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in its summary.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+mj-ea"/>
              <a:ea typeface="+mj-ea"/>
              <a:cs typeface="Amiri" panose="000005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We showed that this content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selector can be used for a bottom-up attention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that restricts the ability of abstractive summarizers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to copy words from the source.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000" dirty="0">
              <a:latin typeface="+mj-ea"/>
              <a:ea typeface="+mj-ea"/>
              <a:cs typeface="Amiri" panose="00000500000000000000" pitchFamily="2" charset="-78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Preliminary work that investigates similar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bottom-up approaches in other domains that require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a content selection, such as grammar correction,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or data-to-text generation, have shown some</a:t>
            </a:r>
            <a:r>
              <a:rPr lang="zh-TW" altLang="en-US" sz="2000" dirty="0">
                <a:latin typeface="+mj-ea"/>
                <a:ea typeface="+mj-ea"/>
                <a:cs typeface="Amiri" panose="00000500000000000000" pitchFamily="2" charset="-78"/>
              </a:rPr>
              <a:t> </a:t>
            </a:r>
            <a:r>
              <a:rPr lang="en-US" altLang="zh-TW" sz="2000" dirty="0">
                <a:latin typeface="+mj-ea"/>
                <a:ea typeface="+mj-ea"/>
                <a:cs typeface="Amiri" panose="00000500000000000000" pitchFamily="2" charset="-78"/>
              </a:rPr>
              <a:t>promise and will be investigated in future work.</a:t>
            </a:r>
            <a:endParaRPr lang="en-US" altLang="zh-TW" dirty="0">
              <a:latin typeface="+mj-ea"/>
              <a:ea typeface="+mj-ea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2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B3A135-0F86-4696-971C-4078B6EC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53B7CFE-6A39-44D3-8E38-A581918B22F3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3" name="投影片編號版面配置區 3">
            <a:extLst>
              <a:ext uri="{FF2B5EF4-FFF2-40B4-BE49-F238E27FC236}">
                <a16:creationId xmlns:a16="http://schemas.microsoft.com/office/drawing/2014/main" id="{8D31EF58-628D-4394-B6C7-0793B96B622D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F72EBEFD-5EBF-44E0-9AD6-9B49A6B84735}"/>
              </a:ext>
            </a:extLst>
          </p:cNvPr>
          <p:cNvSpPr/>
          <p:nvPr/>
        </p:nvSpPr>
        <p:spPr>
          <a:xfrm>
            <a:off x="4330233" y="4209854"/>
            <a:ext cx="2909663" cy="378373"/>
          </a:xfrm>
          <a:prstGeom prst="rightArrow">
            <a:avLst/>
          </a:prstGeom>
          <a:solidFill>
            <a:srgbClr val="A9ECF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FD805AB-42B8-4313-9323-64FE02F15DC8}"/>
              </a:ext>
            </a:extLst>
          </p:cNvPr>
          <p:cNvSpPr/>
          <p:nvPr/>
        </p:nvSpPr>
        <p:spPr>
          <a:xfrm>
            <a:off x="6013062" y="807655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Goal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0D4BCFB-90C3-43A3-AF3F-9F43282A5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29" y="2819027"/>
            <a:ext cx="1965403" cy="235505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2E16EA-6505-4B2F-A464-4E90A46DC42B}"/>
              </a:ext>
            </a:extLst>
          </p:cNvPr>
          <p:cNvSpPr txBox="1"/>
          <p:nvPr/>
        </p:nvSpPr>
        <p:spPr>
          <a:xfrm>
            <a:off x="1952793" y="5342441"/>
            <a:ext cx="174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Arial Rounded MT Bold" panose="020F0704030504030204" pitchFamily="34" charset="0"/>
              </a:rPr>
              <a:t>Document</a:t>
            </a:r>
            <a:endParaRPr lang="zh-TW" alt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30A7F07-23F0-4364-8406-582A528240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7582" r="8162" b="3875"/>
          <a:stretch/>
        </p:blipFill>
        <p:spPr>
          <a:xfrm>
            <a:off x="4939862" y="1747617"/>
            <a:ext cx="1418897" cy="14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A877AE-A569-4B20-88AE-BD416FC4E593}"/>
              </a:ext>
            </a:extLst>
          </p:cNvPr>
          <p:cNvSpPr txBox="1"/>
          <p:nvPr/>
        </p:nvSpPr>
        <p:spPr>
          <a:xfrm>
            <a:off x="4766583" y="2910983"/>
            <a:ext cx="174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Arial Rounded MT Bold" panose="020F0704030504030204" pitchFamily="34" charset="0"/>
              </a:rPr>
              <a:t>Question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F32E394-55A3-4F8C-A3B3-1765C4E0FB72}"/>
              </a:ext>
            </a:extLst>
          </p:cNvPr>
          <p:cNvGrpSpPr/>
          <p:nvPr/>
        </p:nvGrpSpPr>
        <p:grpSpPr>
          <a:xfrm>
            <a:off x="7580371" y="3618186"/>
            <a:ext cx="2306935" cy="2507657"/>
            <a:chOff x="8149836" y="2910983"/>
            <a:chExt cx="2306935" cy="2507657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A1C10286-794F-4204-A03A-4F0191EDA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701" y="2910983"/>
              <a:ext cx="1965403" cy="2355059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81DC865-FD65-4708-9D4F-6D4B7B78E04A}"/>
                </a:ext>
              </a:extLst>
            </p:cNvPr>
            <p:cNvSpPr/>
            <p:nvPr/>
          </p:nvSpPr>
          <p:spPr>
            <a:xfrm>
              <a:off x="8149836" y="4286053"/>
              <a:ext cx="2306935" cy="1132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>
              <a:extLst>
                <a:ext uri="{FF2B5EF4-FFF2-40B4-BE49-F238E27FC236}">
                  <a16:creationId xmlns:a16="http://schemas.microsoft.com/office/drawing/2014/main" id="{C4CA4BE8-E8CA-43BB-A683-CBC6E759653C}"/>
                </a:ext>
              </a:extLst>
            </p:cNvPr>
            <p:cNvCxnSpPr>
              <a:cxnSpLocks/>
            </p:cNvCxnSpPr>
            <p:nvPr/>
          </p:nvCxnSpPr>
          <p:spPr>
            <a:xfrm>
              <a:off x="8252701" y="4286053"/>
              <a:ext cx="19654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ED31DF0-A411-4412-903D-68D8A922CDCB}"/>
              </a:ext>
            </a:extLst>
          </p:cNvPr>
          <p:cNvSpPr txBox="1"/>
          <p:nvPr/>
        </p:nvSpPr>
        <p:spPr>
          <a:xfrm>
            <a:off x="7722113" y="5187097"/>
            <a:ext cx="1747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latin typeface="Arial Rounded MT Bold" panose="020F0704030504030204" pitchFamily="34" charset="0"/>
              </a:rPr>
              <a:t>Summary</a:t>
            </a:r>
            <a:endParaRPr lang="zh-TW" alt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24" name="十字形 23">
            <a:extLst>
              <a:ext uri="{FF2B5EF4-FFF2-40B4-BE49-F238E27FC236}">
                <a16:creationId xmlns:a16="http://schemas.microsoft.com/office/drawing/2014/main" id="{0D3E6AF6-4411-4321-B01F-36E1607DBFA0}"/>
              </a:ext>
            </a:extLst>
          </p:cNvPr>
          <p:cNvSpPr/>
          <p:nvPr/>
        </p:nvSpPr>
        <p:spPr>
          <a:xfrm>
            <a:off x="5376975" y="3485353"/>
            <a:ext cx="527053" cy="461665"/>
          </a:xfrm>
          <a:prstGeom prst="plus">
            <a:avLst>
              <a:gd name="adj" fmla="val 37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9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>
            <a:extLst>
              <a:ext uri="{FF2B5EF4-FFF2-40B4-BE49-F238E27FC236}">
                <a16:creationId xmlns:a16="http://schemas.microsoft.com/office/drawing/2014/main" id="{29AB1441-1885-45D3-8E61-88F63DC23D20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74CEE6-CFD7-470E-9769-7BF46540F11B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02A0050-3C34-4317-B91B-237FD72A1F12}"/>
              </a:ext>
            </a:extLst>
          </p:cNvPr>
          <p:cNvSpPr/>
          <p:nvPr/>
        </p:nvSpPr>
        <p:spPr>
          <a:xfrm>
            <a:off x="6013062" y="807655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Question definition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1E8CB4A-2DA5-43FC-BC4B-E6692CB30FBD}"/>
              </a:ext>
            </a:extLst>
          </p:cNvPr>
          <p:cNvSpPr txBox="1"/>
          <p:nvPr/>
        </p:nvSpPr>
        <p:spPr>
          <a:xfrm>
            <a:off x="829884" y="1530122"/>
            <a:ext cx="11057315" cy="50321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Query-Based Summarization task 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Extractive approaches 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Advantage: No OOV Problem.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Disadvantage : Heavily rely on hand-crafted features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Abstractive approaches: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Advantage: More coherent and logical summaries to answer.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Disadvantage : OOV Problem.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Both problem : Typically based on semantic relevance measurement without a careful reasoning or inference process.</a:t>
            </a:r>
          </a:p>
        </p:txBody>
      </p:sp>
    </p:spTree>
    <p:extLst>
      <p:ext uri="{BB962C8B-B14F-4D97-AF65-F5344CB8AC3E}">
        <p14:creationId xmlns:p14="http://schemas.microsoft.com/office/powerpoint/2010/main" val="31593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53F1E08F-24C9-4928-B1F6-B3FF6DF1ACF5}"/>
              </a:ext>
            </a:extLst>
          </p:cNvPr>
          <p:cNvSpPr txBox="1">
            <a:spLocks/>
          </p:cNvSpPr>
          <p:nvPr/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71843C8-4718-4D29-845F-87A537A8B44F}"/>
              </a:ext>
            </a:extLst>
          </p:cNvPr>
          <p:cNvSpPr txBox="1">
            <a:spLocks/>
          </p:cNvSpPr>
          <p:nvPr/>
        </p:nvSpPr>
        <p:spPr bwMode="gray">
          <a:xfrm>
            <a:off x="1154627" y="559455"/>
            <a:ext cx="8458229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Introduction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4B317F4-FAE8-41A3-8799-46EF511D47C5}"/>
              </a:ext>
            </a:extLst>
          </p:cNvPr>
          <p:cNvSpPr/>
          <p:nvPr/>
        </p:nvSpPr>
        <p:spPr>
          <a:xfrm>
            <a:off x="6013062" y="807655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Multi-hop Inference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448A9053-3BC9-4678-8F87-D935394DF929}"/>
              </a:ext>
            </a:extLst>
          </p:cNvPr>
          <p:cNvSpPr txBox="1">
            <a:spLocks/>
          </p:cNvSpPr>
          <p:nvPr/>
        </p:nvSpPr>
        <p:spPr bwMode="gray">
          <a:xfrm>
            <a:off x="10390555" y="448131"/>
            <a:ext cx="1055077" cy="767687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ctr" defTabSz="914400" rtl="0" eaLnBrk="1" latinLnBrk="0" hangingPunct="1"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855AEF-6CAD-45B2-9FDF-EADAE72BC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362"/>
            <a:ext cx="12192000" cy="3800103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1B1F979-90E7-40D9-9E0D-F689BC4C6300}"/>
              </a:ext>
            </a:extLst>
          </p:cNvPr>
          <p:cNvSpPr txBox="1"/>
          <p:nvPr/>
        </p:nvSpPr>
        <p:spPr>
          <a:xfrm>
            <a:off x="861849" y="6119319"/>
            <a:ext cx="239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1st – hop </a:t>
            </a:r>
            <a:r>
              <a:rPr lang="en-US" altLang="zh-TW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en-US" altLang="zh-TW" sz="2400" b="1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Italic</a:t>
            </a:r>
            <a:endParaRPr lang="zh-TW" altLang="en-US" sz="2400" b="1" dirty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DE390D4-1596-404E-8F87-3E9AAD96EC98}"/>
              </a:ext>
            </a:extLst>
          </p:cNvPr>
          <p:cNvSpPr txBox="1"/>
          <p:nvPr/>
        </p:nvSpPr>
        <p:spPr>
          <a:xfrm>
            <a:off x="3746755" y="6173744"/>
            <a:ext cx="32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2nd –hop  : </a:t>
            </a:r>
            <a:r>
              <a:rPr lang="en-US" altLang="zh-TW" sz="2400" b="1" u="sng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Underlined</a:t>
            </a:r>
            <a:endParaRPr lang="zh-TW" altLang="en-US" sz="2400" b="1" u="sng" dirty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95ECFB-5E9F-461A-A816-48AFDA256111}"/>
              </a:ext>
            </a:extLst>
          </p:cNvPr>
          <p:cNvSpPr/>
          <p:nvPr/>
        </p:nvSpPr>
        <p:spPr>
          <a:xfrm>
            <a:off x="7689803" y="6119318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Perpetua" panose="02020502060401020303" pitchFamily="18" charset="0"/>
                <a:ea typeface="Amiri" panose="00000500000000000000" pitchFamily="2" charset="-78"/>
                <a:cs typeface="Amiri" panose="00000500000000000000" pitchFamily="2" charset="-78"/>
              </a:rPr>
              <a:t>3rd - hop :</a:t>
            </a:r>
            <a:endParaRPr lang="zh-TW" altLang="en-US" sz="2400" dirty="0">
              <a:latin typeface="Perpetua" panose="02020502060401020303" pitchFamily="18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1F14DD0-0F0B-49BB-BE48-8CF57B526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621" y="6177194"/>
            <a:ext cx="2200530" cy="3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89970" y="2163351"/>
            <a:ext cx="6619244" cy="25622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/>
              <a:t>Method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en-US" altLang="zh-TW" sz="3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Outline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4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1142672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390872"/>
            <a:ext cx="759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overview – Multi-hop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91FA2F0-A7B7-47C0-B833-68AC977A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91" y="2428192"/>
            <a:ext cx="10927890" cy="37834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1A7EBFF-D661-43A8-BE2D-6A5DA1669CF6}"/>
              </a:ext>
            </a:extLst>
          </p:cNvPr>
          <p:cNvSpPr/>
          <p:nvPr/>
        </p:nvSpPr>
        <p:spPr>
          <a:xfrm>
            <a:off x="4171949" y="2578729"/>
            <a:ext cx="2886076" cy="3069595"/>
          </a:xfrm>
          <a:prstGeom prst="rect">
            <a:avLst/>
          </a:prstGeom>
          <a:solidFill>
            <a:schemeClr val="accent1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8D44735-C916-4C07-9899-8800FC5A7684}"/>
              </a:ext>
            </a:extLst>
          </p:cNvPr>
          <p:cNvSpPr/>
          <p:nvPr/>
        </p:nvSpPr>
        <p:spPr>
          <a:xfrm>
            <a:off x="948394" y="2578729"/>
            <a:ext cx="3223555" cy="3069595"/>
          </a:xfrm>
          <a:prstGeom prst="rect">
            <a:avLst/>
          </a:prstGeom>
          <a:solidFill>
            <a:schemeClr val="accent5">
              <a:lumMod val="40000"/>
              <a:lumOff val="60000"/>
              <a:alpha val="4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4F53B24-6D87-4693-92CF-4F740688F5A3}"/>
              </a:ext>
            </a:extLst>
          </p:cNvPr>
          <p:cNvGrpSpPr/>
          <p:nvPr/>
        </p:nvGrpSpPr>
        <p:grpSpPr>
          <a:xfrm>
            <a:off x="7058024" y="2578730"/>
            <a:ext cx="4185582" cy="3069596"/>
            <a:chOff x="7058024" y="2578729"/>
            <a:chExt cx="4185582" cy="31365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70DEA87-BCA4-434E-A1C9-5B71C4FB01D0}"/>
                </a:ext>
              </a:extLst>
            </p:cNvPr>
            <p:cNvSpPr/>
            <p:nvPr/>
          </p:nvSpPr>
          <p:spPr>
            <a:xfrm>
              <a:off x="7058024" y="2578729"/>
              <a:ext cx="2352676" cy="3136598"/>
            </a:xfrm>
            <a:prstGeom prst="rect">
              <a:avLst/>
            </a:prstGeom>
            <a:solidFill>
              <a:srgbClr val="F6D4B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9AF9465-9F88-4CFB-BF8B-EDA4C0A99CA6}"/>
                </a:ext>
              </a:extLst>
            </p:cNvPr>
            <p:cNvSpPr/>
            <p:nvPr/>
          </p:nvSpPr>
          <p:spPr>
            <a:xfrm>
              <a:off x="9410700" y="3724275"/>
              <a:ext cx="1832906" cy="1991053"/>
            </a:xfrm>
            <a:prstGeom prst="rect">
              <a:avLst/>
            </a:prstGeom>
            <a:solidFill>
              <a:srgbClr val="F6D4B0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D1998FF-74F3-4FAD-8724-0582BFB4A9FA}"/>
              </a:ext>
            </a:extLst>
          </p:cNvPr>
          <p:cNvSpPr/>
          <p:nvPr/>
        </p:nvSpPr>
        <p:spPr>
          <a:xfrm>
            <a:off x="8111194" y="4657725"/>
            <a:ext cx="851831" cy="619125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42D13A9-16F3-4F9D-BFF4-D9263C87C492}"/>
              </a:ext>
            </a:extLst>
          </p:cNvPr>
          <p:cNvSpPr/>
          <p:nvPr/>
        </p:nvSpPr>
        <p:spPr>
          <a:xfrm>
            <a:off x="9164363" y="4657724"/>
            <a:ext cx="851831" cy="619125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D052B86-E2E4-4941-9E6F-AF1643158F70}"/>
              </a:ext>
            </a:extLst>
          </p:cNvPr>
          <p:cNvSpPr/>
          <p:nvPr/>
        </p:nvSpPr>
        <p:spPr>
          <a:xfrm>
            <a:off x="10188957" y="4657723"/>
            <a:ext cx="851831" cy="619125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35CD615-7220-4248-8FC4-8982707C8BBE}"/>
              </a:ext>
            </a:extLst>
          </p:cNvPr>
          <p:cNvSpPr/>
          <p:nvPr/>
        </p:nvSpPr>
        <p:spPr>
          <a:xfrm>
            <a:off x="9022801" y="3931531"/>
            <a:ext cx="1092749" cy="421394"/>
          </a:xfrm>
          <a:prstGeom prst="rect">
            <a:avLst/>
          </a:prstGeom>
          <a:solidFill>
            <a:srgbClr val="FFFF00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334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1142672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390872"/>
            <a:ext cx="759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Model overview – Gated Selective Generator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443219-4751-44D1-B84A-0B61D73CD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49" y="1852537"/>
            <a:ext cx="5698551" cy="485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5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1406946A-3897-4ED6-9D48-87C8BEA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/>
          <a:lstStyle/>
          <a:p>
            <a:r>
              <a:rPr lang="en-US" altLang="zh-TW" sz="5000" cap="all" dirty="0">
                <a:solidFill>
                  <a:srgbClr val="0A8CA6"/>
                </a:solidFill>
                <a:latin typeface="+mn-lt"/>
                <a:ea typeface="+mn-ea"/>
                <a:cs typeface="+mn-cs"/>
              </a:rPr>
              <a:t>Method</a:t>
            </a:r>
            <a:endParaRPr lang="zh-TW" altLang="en-US" sz="5000" cap="all" dirty="0">
              <a:solidFill>
                <a:srgbClr val="0A8CA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5BD4D86-2897-4C04-BB16-1A9A39157B3A}"/>
              </a:ext>
            </a:extLst>
          </p:cNvPr>
          <p:cNvSpPr txBox="1"/>
          <p:nvPr/>
        </p:nvSpPr>
        <p:spPr>
          <a:xfrm>
            <a:off x="3945279" y="1175299"/>
            <a:ext cx="6475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B050"/>
                </a:solidFill>
              </a:rPr>
              <a:t> Co-attentive Encoder</a:t>
            </a:r>
            <a:endParaRPr lang="zh-TW" altLang="en-US" sz="2400" b="1" dirty="0">
              <a:solidFill>
                <a:srgbClr val="00B050"/>
              </a:solidFill>
            </a:endParaRPr>
          </a:p>
        </p:txBody>
      </p:sp>
      <p:sp>
        <p:nvSpPr>
          <p:cNvPr id="55" name="投影片編號版面配置區 3">
            <a:extLst>
              <a:ext uri="{FF2B5EF4-FFF2-40B4-BE49-F238E27FC236}">
                <a16:creationId xmlns:a16="http://schemas.microsoft.com/office/drawing/2014/main" id="{58E3E6CD-53A6-4B61-9898-4429E938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/>
              <p:nvPr/>
            </p:nvSpPr>
            <p:spPr>
              <a:xfrm>
                <a:off x="789632" y="1622928"/>
                <a:ext cx="10234363" cy="5114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Input encoding : 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Document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.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endParaRPr lang="en-US" altLang="zh-TW" sz="2400" dirty="0">
                  <a:latin typeface="Perpetua" panose="02020502060401020303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Question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            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l denotes the sentence length </a:t>
                </a:r>
              </a:p>
              <a:p>
                <a:pPr marL="1200150" lvl="2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d denotes the word embedding dimension.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Use Bi-LSTM share encoder learn contextual information.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Document =                                .    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endParaRPr lang="en-US" altLang="zh-TW" sz="2400" dirty="0">
                  <a:latin typeface="Perpetua" panose="02020502060401020303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Question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en-US" altLang="zh-TW" sz="240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𝑠𝑞</m:t>
                        </m:r>
                      </m:sub>
                    </m:sSub>
                  </m:oMath>
                </a14:m>
                <a:r>
                  <a:rPr lang="en-US" altLang="zh-TW" sz="2400" dirty="0">
                    <a:latin typeface="Perpetua" panose="02020502060401020303" pitchFamily="18" charset="0"/>
                    <a:ea typeface="Amiri" panose="00000500000000000000" pitchFamily="2" charset="-78"/>
                    <a:cs typeface="Amiri" panose="00000500000000000000" pitchFamily="2" charset="-78"/>
                  </a:rPr>
                  <a:t> .</a:t>
                </a: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77F75609-F4DE-40F6-8ED7-E3859613A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32" y="1622928"/>
                <a:ext cx="10234363" cy="5114285"/>
              </a:xfrm>
              <a:prstGeom prst="rect">
                <a:avLst/>
              </a:prstGeom>
              <a:blipFill>
                <a:blip r:embed="rId3"/>
                <a:stretch>
                  <a:fillRect l="-834" b="-19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>
            <a:extLst>
              <a:ext uri="{FF2B5EF4-FFF2-40B4-BE49-F238E27FC236}">
                <a16:creationId xmlns:a16="http://schemas.microsoft.com/office/drawing/2014/main" id="{B4921172-2F45-4D4E-9466-65FDE21E0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31" y="3429000"/>
            <a:ext cx="884807" cy="32902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F31F192-98AD-464A-A47D-04455D2D1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41" y="5682701"/>
            <a:ext cx="2261798" cy="365747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5CBCD014-E4B5-4BD0-BF71-F9F30B521B6C}"/>
              </a:ext>
            </a:extLst>
          </p:cNvPr>
          <p:cNvGrpSpPr/>
          <p:nvPr/>
        </p:nvGrpSpPr>
        <p:grpSpPr>
          <a:xfrm>
            <a:off x="7042220" y="2098629"/>
            <a:ext cx="3981775" cy="1745700"/>
            <a:chOff x="6621496" y="1987938"/>
            <a:chExt cx="3981775" cy="17457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FD16F7FB-C39C-4A9A-99BB-C40EC73C326C}"/>
                    </a:ext>
                  </a:extLst>
                </p:cNvPr>
                <p:cNvSpPr/>
                <p:nvPr/>
              </p:nvSpPr>
              <p:spPr>
                <a:xfrm>
                  <a:off x="7403651" y="3364306"/>
                  <a:ext cx="46249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FD16F7FB-C39C-4A9A-99BB-C40EC73C3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651" y="3364306"/>
                  <a:ext cx="46249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2E14BAC2-1993-486B-B587-85D0646E4249}"/>
                    </a:ext>
                  </a:extLst>
                </p:cNvPr>
                <p:cNvSpPr/>
                <p:nvPr/>
              </p:nvSpPr>
              <p:spPr>
                <a:xfrm>
                  <a:off x="6621496" y="2697796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矩形 5">
                  <a:extLst>
                    <a:ext uri="{FF2B5EF4-FFF2-40B4-BE49-F238E27FC236}">
                      <a16:creationId xmlns:a16="http://schemas.microsoft.com/office/drawing/2014/main" id="{2E14BAC2-1993-486B-B587-85D0646E42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496" y="2697796"/>
                  <a:ext cx="46782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B3B138D3-D982-4C2D-A480-6372B6792DDC}"/>
                </a:ext>
              </a:extLst>
            </p:cNvPr>
            <p:cNvCxnSpPr/>
            <p:nvPr/>
          </p:nvCxnSpPr>
          <p:spPr>
            <a:xfrm>
              <a:off x="6997077" y="2893136"/>
              <a:ext cx="3473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1E5D6C7-9E9F-40C5-A2A2-1CE1C13A30CF}"/>
                </a:ext>
              </a:extLst>
            </p:cNvPr>
            <p:cNvSpPr/>
            <p:nvPr/>
          </p:nvSpPr>
          <p:spPr>
            <a:xfrm>
              <a:off x="7344389" y="2661908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74026FC9-B5D6-4569-90B5-A99C18D0CC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901" y="3127737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C93D300-E2B2-45CD-80DD-270EE5B01CB6}"/>
                    </a:ext>
                  </a:extLst>
                </p:cNvPr>
                <p:cNvSpPr/>
                <p:nvPr/>
              </p:nvSpPr>
              <p:spPr>
                <a:xfrm>
                  <a:off x="7332751" y="1987938"/>
                  <a:ext cx="5926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DC93D300-E2B2-45CD-80DD-270EE5B01C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2751" y="1987938"/>
                  <a:ext cx="592663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704EA398-8F8F-494A-99BE-D6C2F8874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34901" y="2360645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7B0331F4-6DEA-453F-87A5-1750A5EEB9E3}"/>
                    </a:ext>
                  </a:extLst>
                </p:cNvPr>
                <p:cNvSpPr/>
                <p:nvPr/>
              </p:nvSpPr>
              <p:spPr>
                <a:xfrm>
                  <a:off x="8397488" y="3364306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7B0331F4-6DEA-453F-87A5-1750A5EE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7488" y="3364306"/>
                  <a:ext cx="46782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3A542F71-DC6D-4D5E-B0F6-B99BE7F78AA6}"/>
                </a:ext>
              </a:extLst>
            </p:cNvPr>
            <p:cNvCxnSpPr/>
            <p:nvPr/>
          </p:nvCxnSpPr>
          <p:spPr>
            <a:xfrm>
              <a:off x="7979276" y="2893136"/>
              <a:ext cx="3473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B8F10D6-E056-462E-8992-7BDEC05674CE}"/>
                </a:ext>
              </a:extLst>
            </p:cNvPr>
            <p:cNvSpPr/>
            <p:nvPr/>
          </p:nvSpPr>
          <p:spPr>
            <a:xfrm>
              <a:off x="8338226" y="2661908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816A0ADB-87F7-4E0E-BF65-10F91A0CB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8738" y="3127737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B909A774-E9A0-4952-AE14-B724433EEF60}"/>
                    </a:ext>
                  </a:extLst>
                </p:cNvPr>
                <p:cNvSpPr/>
                <p:nvPr/>
              </p:nvSpPr>
              <p:spPr>
                <a:xfrm>
                  <a:off x="8326588" y="1987938"/>
                  <a:ext cx="59266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B909A774-E9A0-4952-AE14-B724433EEF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6588" y="1987938"/>
                  <a:ext cx="592663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C0DEE2D2-D292-4283-8C0B-F2C7857DD4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8738" y="2360645"/>
              <a:ext cx="0" cy="301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CF6B1906-2354-4312-AABA-07840570DB62}"/>
                    </a:ext>
                  </a:extLst>
                </p:cNvPr>
                <p:cNvSpPr/>
                <p:nvPr/>
              </p:nvSpPr>
              <p:spPr>
                <a:xfrm>
                  <a:off x="10022246" y="3364306"/>
                  <a:ext cx="46782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CF6B1906-2354-4312-AABA-07840570DB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2246" y="3364306"/>
                  <a:ext cx="46782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5974" b="-16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3D82267-AFCF-4E85-848E-5A16E8F89C07}"/>
                </a:ext>
              </a:extLst>
            </p:cNvPr>
            <p:cNvCxnSpPr>
              <a:cxnSpLocks/>
            </p:cNvCxnSpPr>
            <p:nvPr/>
          </p:nvCxnSpPr>
          <p:spPr>
            <a:xfrm>
              <a:off x="8961329" y="2929024"/>
              <a:ext cx="1049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3A749EE-963D-483B-86AD-F26045E659BC}"/>
                </a:ext>
              </a:extLst>
            </p:cNvPr>
            <p:cNvSpPr/>
            <p:nvPr/>
          </p:nvSpPr>
          <p:spPr>
            <a:xfrm>
              <a:off x="10022246" y="2697796"/>
              <a:ext cx="581025" cy="4624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/>
                <a:t>Bi-LSTM</a:t>
              </a:r>
              <a:endParaRPr lang="zh-TW" altLang="en-US" sz="1100" dirty="0"/>
            </a:p>
          </p:txBody>
        </p: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BFA691B7-DFF4-4BAE-8479-E26808AF3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2758" y="3163626"/>
              <a:ext cx="0" cy="30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4AF69503-9C8D-4808-92C4-C11DE08C8A13}"/>
                    </a:ext>
                  </a:extLst>
                </p:cNvPr>
                <p:cNvSpPr/>
                <p:nvPr/>
              </p:nvSpPr>
              <p:spPr>
                <a:xfrm>
                  <a:off x="10010608" y="2023826"/>
                  <a:ext cx="59266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4AF69503-9C8D-4808-92C4-C11DE08C8A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608" y="2023826"/>
                  <a:ext cx="59266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13999308-D5CF-40B7-9B13-DE2864D944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12758" y="2396534"/>
              <a:ext cx="0" cy="301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622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11392</TotalTime>
  <Words>819</Words>
  <Application>Microsoft Office PowerPoint</Application>
  <PresentationFormat>寬螢幕</PresentationFormat>
  <Paragraphs>304</Paragraphs>
  <Slides>27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9" baseType="lpstr">
      <vt:lpstr>Amiri</vt:lpstr>
      <vt:lpstr>微軟正黑體</vt:lpstr>
      <vt:lpstr>新細明體</vt:lpstr>
      <vt:lpstr>Arial</vt:lpstr>
      <vt:lpstr>Arial Rounded MT Bold</vt:lpstr>
      <vt:lpstr>Calibri</vt:lpstr>
      <vt:lpstr>Cambria Math</vt:lpstr>
      <vt:lpstr>Century Gothic</vt:lpstr>
      <vt:lpstr>Perpetua</vt:lpstr>
      <vt:lpstr>Wingdings</vt:lpstr>
      <vt:lpstr>Wingdings 3</vt:lpstr>
      <vt:lpstr>離子會議室</vt:lpstr>
      <vt:lpstr>PowerPoint 簡報</vt:lpstr>
      <vt:lpstr>Outline</vt:lpstr>
      <vt:lpstr>PowerPoint 簡報</vt:lpstr>
      <vt:lpstr>PowerPoint 簡報</vt:lpstr>
      <vt:lpstr>PowerPoint 簡報</vt:lpstr>
      <vt:lpstr>Outline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Outline</vt:lpstr>
      <vt:lpstr>EXPERIMENT</vt:lpstr>
      <vt:lpstr>EXPERIMENT</vt:lpstr>
      <vt:lpstr>EXPERIMENT</vt:lpstr>
      <vt:lpstr>EXPERIMENT</vt:lpstr>
      <vt:lpstr>EXPERIMENT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盛貫宇</dc:creator>
  <cp:keywords>0325</cp:keywords>
  <cp:lastModifiedBy>貫宇 盛</cp:lastModifiedBy>
  <cp:revision>626</cp:revision>
  <dcterms:created xsi:type="dcterms:W3CDTF">2018-11-14T08:12:39Z</dcterms:created>
  <dcterms:modified xsi:type="dcterms:W3CDTF">2021-05-06T08:05:12Z</dcterms:modified>
</cp:coreProperties>
</file>